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mp3" ContentType="audio/m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handoutMasterIdLst>
    <p:handoutMasterId r:id="rId22"/>
  </p:handoutMasterIdLst>
  <p:sldIdLst>
    <p:sldId id="365" r:id="rId2"/>
    <p:sldId id="364" r:id="rId3"/>
    <p:sldId id="366" r:id="rId4"/>
    <p:sldId id="373" r:id="rId5"/>
    <p:sldId id="375" r:id="rId6"/>
    <p:sldId id="1780" r:id="rId7"/>
    <p:sldId id="1781" r:id="rId8"/>
    <p:sldId id="1791" r:id="rId9"/>
    <p:sldId id="1792" r:id="rId10"/>
    <p:sldId id="1793" r:id="rId11"/>
    <p:sldId id="1794" r:id="rId12"/>
    <p:sldId id="1795" r:id="rId13"/>
    <p:sldId id="1796" r:id="rId14"/>
    <p:sldId id="1797" r:id="rId15"/>
    <p:sldId id="376" r:id="rId16"/>
    <p:sldId id="1790" r:id="rId17"/>
    <p:sldId id="367" r:id="rId18"/>
    <p:sldId id="369" r:id="rId19"/>
    <p:sldId id="377"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nice Celis" initials="DC" lastIdx="1" clrIdx="0">
    <p:extLst>
      <p:ext uri="{19B8F6BF-5375-455C-9EA6-DF929625EA0E}">
        <p15:presenceInfo xmlns:p15="http://schemas.microsoft.com/office/powerpoint/2012/main" userId="47588ed7e0a7705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81717"/>
    <a:srgbClr val="FF0000"/>
    <a:srgbClr val="E20000"/>
    <a:srgbClr val="E6E6E6"/>
    <a:srgbClr val="CC0000"/>
    <a:srgbClr val="404040"/>
    <a:srgbClr val="B1060F"/>
    <a:srgbClr val="A03A3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92" autoAdjust="0"/>
    <p:restoredTop sz="93076" autoAdjust="0"/>
  </p:normalViewPr>
  <p:slideViewPr>
    <p:cSldViewPr snapToGrid="0">
      <p:cViewPr varScale="1">
        <p:scale>
          <a:sx n="57" d="100"/>
          <a:sy n="57" d="100"/>
        </p:scale>
        <p:origin x="840" y="68"/>
      </p:cViewPr>
      <p:guideLst/>
    </p:cSldViewPr>
  </p:slideViewPr>
  <p:notesTextViewPr>
    <p:cViewPr>
      <p:scale>
        <a:sx n="125" d="100"/>
        <a:sy n="125" d="100"/>
      </p:scale>
      <p:origin x="0" y="0"/>
    </p:cViewPr>
  </p:notesTextViewPr>
  <p:notesViewPr>
    <p:cSldViewPr snapToGrid="0">
      <p:cViewPr varScale="1">
        <p:scale>
          <a:sx n="88" d="100"/>
          <a:sy n="88" d="100"/>
        </p:scale>
        <p:origin x="3822" y="10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FC2B8D-4DA9-4ED7-A9D0-E77F9489FC35}" type="datetimeFigureOut">
              <a:rPr lang="en-US" smtClean="0"/>
              <a:t>5/20/2023</a:t>
            </a:fld>
            <a:endParaRPr lang="en-US"/>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19646108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eg>
</file>

<file path=ppt/media/image2.png>
</file>

<file path=ppt/media/image20.jpg>
</file>

<file path=ppt/media/image21.jpg>
</file>

<file path=ppt/media/image22.png>
</file>

<file path=ppt/media/image23.png>
</file>

<file path=ppt/media/image24.png>
</file>

<file path=ppt/media/image25.png>
</file>

<file path=ppt/media/image26.jpg>
</file>

<file path=ppt/media/image27.jpeg>
</file>

<file path=ppt/media/image3.gif>
</file>

<file path=ppt/media/image4.png>
</file>

<file path=ppt/media/image5.jpeg>
</file>

<file path=ppt/media/image6.jpeg>
</file>

<file path=ppt/media/image7.png>
</file>

<file path=ppt/media/image8.pn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D04B59-8638-4D06-89C4-FD2271AF6ACF}" type="datetimeFigureOut">
              <a:rPr lang="en-US" smtClean="0"/>
              <a:t>5/20/2023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1E8CE4-817D-4746-A608-0C15A197F116}" type="slidenum">
              <a:rPr lang="en-US" smtClean="0"/>
              <a:t>‹#›</a:t>
            </a:fld>
            <a:endParaRPr lang="en-US"/>
          </a:p>
        </p:txBody>
      </p:sp>
    </p:spTree>
    <p:extLst>
      <p:ext uri="{BB962C8B-B14F-4D97-AF65-F5344CB8AC3E}">
        <p14:creationId xmlns:p14="http://schemas.microsoft.com/office/powerpoint/2010/main" val="26699220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Marcador de posición de imagen 7"/>
          <p:cNvSpPr>
            <a:spLocks noGrp="1"/>
          </p:cNvSpPr>
          <p:nvPr>
            <p:ph type="pic" sz="quarter" idx="10"/>
          </p:nvPr>
        </p:nvSpPr>
        <p:spPr>
          <a:xfrm>
            <a:off x="954087" y="2351587"/>
            <a:ext cx="1885134" cy="1885134"/>
          </a:xfrm>
          <a:prstGeom prst="rect">
            <a:avLst/>
          </a:prstGeom>
        </p:spPr>
        <p:txBody>
          <a:bodyPr/>
          <a:lstStyle>
            <a:lvl1pPr>
              <a:defRPr sz="1600">
                <a:solidFill>
                  <a:schemeClr val="bg1"/>
                </a:solidFill>
              </a:defRPr>
            </a:lvl1pPr>
          </a:lstStyle>
          <a:p>
            <a:endParaRPr lang="en-US"/>
          </a:p>
        </p:txBody>
      </p:sp>
      <p:sp>
        <p:nvSpPr>
          <p:cNvPr id="9" name="Marcador de posición de imagen 7"/>
          <p:cNvSpPr>
            <a:spLocks noGrp="1"/>
          </p:cNvSpPr>
          <p:nvPr>
            <p:ph type="pic" sz="quarter" idx="11"/>
          </p:nvPr>
        </p:nvSpPr>
        <p:spPr>
          <a:xfrm>
            <a:off x="3144293" y="2360295"/>
            <a:ext cx="1885134" cy="1885134"/>
          </a:xfrm>
          <a:prstGeom prst="rect">
            <a:avLst/>
          </a:prstGeom>
        </p:spPr>
        <p:txBody>
          <a:bodyPr/>
          <a:lstStyle>
            <a:lvl1pPr>
              <a:defRPr sz="1600">
                <a:solidFill>
                  <a:schemeClr val="bg1"/>
                </a:solidFill>
              </a:defRPr>
            </a:lvl1pPr>
          </a:lstStyle>
          <a:p>
            <a:endParaRPr lang="en-US"/>
          </a:p>
        </p:txBody>
      </p:sp>
      <p:sp>
        <p:nvSpPr>
          <p:cNvPr id="10" name="Marcador de posición de imagen 7"/>
          <p:cNvSpPr>
            <a:spLocks noGrp="1"/>
          </p:cNvSpPr>
          <p:nvPr>
            <p:ph type="pic" sz="quarter" idx="12"/>
          </p:nvPr>
        </p:nvSpPr>
        <p:spPr>
          <a:xfrm>
            <a:off x="5286602" y="2347233"/>
            <a:ext cx="1885134" cy="1885134"/>
          </a:xfrm>
          <a:prstGeom prst="rect">
            <a:avLst/>
          </a:prstGeom>
        </p:spPr>
        <p:txBody>
          <a:bodyPr/>
          <a:lstStyle>
            <a:lvl1pPr>
              <a:defRPr sz="1600">
                <a:solidFill>
                  <a:schemeClr val="bg1"/>
                </a:solidFill>
              </a:defRPr>
            </a:lvl1pPr>
          </a:lstStyle>
          <a:p>
            <a:endParaRPr lang="en-US"/>
          </a:p>
        </p:txBody>
      </p:sp>
      <p:sp>
        <p:nvSpPr>
          <p:cNvPr id="11" name="Marcador de posición de imagen 7"/>
          <p:cNvSpPr>
            <a:spLocks noGrp="1"/>
          </p:cNvSpPr>
          <p:nvPr>
            <p:ph type="pic" sz="quarter" idx="13"/>
          </p:nvPr>
        </p:nvSpPr>
        <p:spPr>
          <a:xfrm>
            <a:off x="7476808" y="2355941"/>
            <a:ext cx="1885134" cy="1885134"/>
          </a:xfrm>
          <a:prstGeom prst="rect">
            <a:avLst/>
          </a:prstGeom>
        </p:spPr>
        <p:txBody>
          <a:bodyPr/>
          <a:lstStyle>
            <a:lvl1pPr>
              <a:defRPr sz="1600">
                <a:solidFill>
                  <a:schemeClr val="bg1"/>
                </a:solidFill>
              </a:defRPr>
            </a:lvl1pPr>
          </a:lstStyle>
          <a:p>
            <a:endParaRPr lang="en-US"/>
          </a:p>
        </p:txBody>
      </p:sp>
      <p:sp>
        <p:nvSpPr>
          <p:cNvPr id="12" name="Marcador de posición de imagen 7"/>
          <p:cNvSpPr>
            <a:spLocks noGrp="1"/>
          </p:cNvSpPr>
          <p:nvPr>
            <p:ph type="pic" sz="quarter" idx="14"/>
          </p:nvPr>
        </p:nvSpPr>
        <p:spPr>
          <a:xfrm>
            <a:off x="9705974" y="2351587"/>
            <a:ext cx="1885134" cy="1885134"/>
          </a:xfrm>
          <a:prstGeom prst="rect">
            <a:avLst/>
          </a:prstGeom>
        </p:spPr>
        <p:txBody>
          <a:bodyPr/>
          <a:lstStyle>
            <a:lvl1pPr>
              <a:defRPr sz="1600">
                <a:solidFill>
                  <a:schemeClr val="bg1"/>
                </a:solidFill>
              </a:defRPr>
            </a:lvl1pPr>
          </a:lstStyle>
          <a:p>
            <a:endParaRPr lang="en-US"/>
          </a:p>
        </p:txBody>
      </p:sp>
    </p:spTree>
    <p:extLst>
      <p:ext uri="{BB962C8B-B14F-4D97-AF65-F5344CB8AC3E}">
        <p14:creationId xmlns:p14="http://schemas.microsoft.com/office/powerpoint/2010/main" val="10206718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8" name="Picture Placeholder 27">
            <a:extLst>
              <a:ext uri="{FF2B5EF4-FFF2-40B4-BE49-F238E27FC236}">
                <a16:creationId xmlns:a16="http://schemas.microsoft.com/office/drawing/2014/main" id="{2C8F167F-77AD-4F7F-9541-0329AD54D4D6}"/>
              </a:ext>
            </a:extLst>
          </p:cNvPr>
          <p:cNvSpPr>
            <a:spLocks noGrp="1"/>
          </p:cNvSpPr>
          <p:nvPr>
            <p:ph type="pic" sz="quarter" idx="11"/>
          </p:nvPr>
        </p:nvSpPr>
        <p:spPr>
          <a:xfrm>
            <a:off x="7988346" y="103322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29" name="Picture Placeholder 28">
            <a:extLst>
              <a:ext uri="{FF2B5EF4-FFF2-40B4-BE49-F238E27FC236}">
                <a16:creationId xmlns:a16="http://schemas.microsoft.com/office/drawing/2014/main" id="{554BF76C-76F4-4F04-A764-DBB71A4343F5}"/>
              </a:ext>
            </a:extLst>
          </p:cNvPr>
          <p:cNvSpPr>
            <a:spLocks noGrp="1"/>
          </p:cNvSpPr>
          <p:nvPr>
            <p:ph type="pic" sz="quarter" idx="12"/>
          </p:nvPr>
        </p:nvSpPr>
        <p:spPr>
          <a:xfrm>
            <a:off x="10693492" y="105227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30" name="Picture Placeholder 29">
            <a:extLst>
              <a:ext uri="{FF2B5EF4-FFF2-40B4-BE49-F238E27FC236}">
                <a16:creationId xmlns:a16="http://schemas.microsoft.com/office/drawing/2014/main" id="{EA0BEF5B-E168-4418-8472-FA099A43F687}"/>
              </a:ext>
            </a:extLst>
          </p:cNvPr>
          <p:cNvSpPr>
            <a:spLocks noGrp="1"/>
          </p:cNvSpPr>
          <p:nvPr>
            <p:ph type="pic" sz="quarter" idx="13"/>
          </p:nvPr>
        </p:nvSpPr>
        <p:spPr>
          <a:xfrm>
            <a:off x="5283200" y="2776136"/>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31" name="Picture Placeholder 30">
            <a:extLst>
              <a:ext uri="{FF2B5EF4-FFF2-40B4-BE49-F238E27FC236}">
                <a16:creationId xmlns:a16="http://schemas.microsoft.com/office/drawing/2014/main" id="{8EAC5CE8-9452-48D9-A1BE-FB5F192A9D4B}"/>
              </a:ext>
            </a:extLst>
          </p:cNvPr>
          <p:cNvSpPr>
            <a:spLocks noGrp="1"/>
          </p:cNvSpPr>
          <p:nvPr>
            <p:ph type="pic" sz="quarter" idx="14"/>
          </p:nvPr>
        </p:nvSpPr>
        <p:spPr>
          <a:xfrm>
            <a:off x="7988346" y="2776136"/>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32" name="Picture Placeholder 31">
            <a:extLst>
              <a:ext uri="{FF2B5EF4-FFF2-40B4-BE49-F238E27FC236}">
                <a16:creationId xmlns:a16="http://schemas.microsoft.com/office/drawing/2014/main" id="{AA5A064B-C5DF-4BB0-BC3E-2020A100C008}"/>
              </a:ext>
            </a:extLst>
          </p:cNvPr>
          <p:cNvSpPr>
            <a:spLocks noGrp="1"/>
          </p:cNvSpPr>
          <p:nvPr>
            <p:ph type="pic" sz="quarter" idx="15"/>
          </p:nvPr>
        </p:nvSpPr>
        <p:spPr>
          <a:xfrm>
            <a:off x="10693492" y="2776136"/>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dirty="0"/>
          </a:p>
        </p:txBody>
      </p:sp>
      <p:sp>
        <p:nvSpPr>
          <p:cNvPr id="33" name="Picture Placeholder 32">
            <a:extLst>
              <a:ext uri="{FF2B5EF4-FFF2-40B4-BE49-F238E27FC236}">
                <a16:creationId xmlns:a16="http://schemas.microsoft.com/office/drawing/2014/main" id="{AA8634CB-6DF5-4CE8-A606-0BAAAB5A7B49}"/>
              </a:ext>
            </a:extLst>
          </p:cNvPr>
          <p:cNvSpPr>
            <a:spLocks noGrp="1"/>
          </p:cNvSpPr>
          <p:nvPr>
            <p:ph type="pic" sz="quarter" idx="16"/>
          </p:nvPr>
        </p:nvSpPr>
        <p:spPr>
          <a:xfrm>
            <a:off x="5283200" y="4519049"/>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34" name="Picture Placeholder 33">
            <a:extLst>
              <a:ext uri="{FF2B5EF4-FFF2-40B4-BE49-F238E27FC236}">
                <a16:creationId xmlns:a16="http://schemas.microsoft.com/office/drawing/2014/main" id="{2C586434-FE4F-4B02-B030-5D735726F0B0}"/>
              </a:ext>
            </a:extLst>
          </p:cNvPr>
          <p:cNvSpPr>
            <a:spLocks noGrp="1"/>
          </p:cNvSpPr>
          <p:nvPr>
            <p:ph type="pic" sz="quarter" idx="17"/>
          </p:nvPr>
        </p:nvSpPr>
        <p:spPr>
          <a:xfrm>
            <a:off x="7988346" y="4519049"/>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35" name="Picture Placeholder 34">
            <a:extLst>
              <a:ext uri="{FF2B5EF4-FFF2-40B4-BE49-F238E27FC236}">
                <a16:creationId xmlns:a16="http://schemas.microsoft.com/office/drawing/2014/main" id="{86353996-EAA0-4DF1-8D9C-21E738FCE196}"/>
              </a:ext>
            </a:extLst>
          </p:cNvPr>
          <p:cNvSpPr>
            <a:spLocks noGrp="1"/>
          </p:cNvSpPr>
          <p:nvPr>
            <p:ph type="pic" sz="quarter" idx="18"/>
          </p:nvPr>
        </p:nvSpPr>
        <p:spPr>
          <a:xfrm>
            <a:off x="10693492" y="4519049"/>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27" name="Picture Placeholder 26">
            <a:extLst>
              <a:ext uri="{FF2B5EF4-FFF2-40B4-BE49-F238E27FC236}">
                <a16:creationId xmlns:a16="http://schemas.microsoft.com/office/drawing/2014/main" id="{587DDD87-6508-4285-8FCA-1872C9CAF9B1}"/>
              </a:ext>
            </a:extLst>
          </p:cNvPr>
          <p:cNvSpPr>
            <a:spLocks noGrp="1"/>
          </p:cNvSpPr>
          <p:nvPr>
            <p:ph type="pic" sz="quarter" idx="10"/>
          </p:nvPr>
        </p:nvSpPr>
        <p:spPr>
          <a:xfrm>
            <a:off x="5283200" y="1033223"/>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Tree>
    <p:extLst>
      <p:ext uri="{BB962C8B-B14F-4D97-AF65-F5344CB8AC3E}">
        <p14:creationId xmlns:p14="http://schemas.microsoft.com/office/powerpoint/2010/main" val="1239699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16" name="Marcador de posición de imagen 7"/>
          <p:cNvSpPr>
            <a:spLocks noGrp="1"/>
          </p:cNvSpPr>
          <p:nvPr>
            <p:ph type="pic" sz="quarter" idx="11"/>
          </p:nvPr>
        </p:nvSpPr>
        <p:spPr>
          <a:xfrm>
            <a:off x="1114954" y="3412066"/>
            <a:ext cx="1196446" cy="2145455"/>
          </a:xfrm>
          <a:prstGeom prst="rect">
            <a:avLst/>
          </a:prstGeom>
        </p:spPr>
        <p:txBody>
          <a:bodyPr/>
          <a:lstStyle>
            <a:lvl1pPr>
              <a:defRPr sz="1200">
                <a:solidFill>
                  <a:schemeClr val="bg1"/>
                </a:solidFill>
              </a:defRPr>
            </a:lvl1pPr>
          </a:lstStyle>
          <a:p>
            <a:endParaRPr lang="en-US"/>
          </a:p>
        </p:txBody>
      </p:sp>
      <p:sp>
        <p:nvSpPr>
          <p:cNvPr id="20" name="Marcador de posición de imagen 7"/>
          <p:cNvSpPr>
            <a:spLocks noGrp="1"/>
          </p:cNvSpPr>
          <p:nvPr>
            <p:ph type="pic" sz="quarter" idx="12"/>
          </p:nvPr>
        </p:nvSpPr>
        <p:spPr>
          <a:xfrm>
            <a:off x="3324754" y="3412066"/>
            <a:ext cx="1196446" cy="2145455"/>
          </a:xfrm>
          <a:prstGeom prst="rect">
            <a:avLst/>
          </a:prstGeom>
        </p:spPr>
        <p:txBody>
          <a:bodyPr/>
          <a:lstStyle>
            <a:lvl1pPr>
              <a:defRPr sz="1200">
                <a:solidFill>
                  <a:schemeClr val="bg1"/>
                </a:solidFill>
              </a:defRPr>
            </a:lvl1pPr>
          </a:lstStyle>
          <a:p>
            <a:endParaRPr lang="en-US"/>
          </a:p>
        </p:txBody>
      </p:sp>
      <p:sp>
        <p:nvSpPr>
          <p:cNvPr id="21" name="Marcador de posición de imagen 7"/>
          <p:cNvSpPr>
            <a:spLocks noGrp="1"/>
          </p:cNvSpPr>
          <p:nvPr>
            <p:ph type="pic" sz="quarter" idx="13"/>
          </p:nvPr>
        </p:nvSpPr>
        <p:spPr>
          <a:xfrm>
            <a:off x="5636154" y="3412066"/>
            <a:ext cx="1196446" cy="2145455"/>
          </a:xfrm>
          <a:prstGeom prst="rect">
            <a:avLst/>
          </a:prstGeom>
        </p:spPr>
        <p:txBody>
          <a:bodyPr/>
          <a:lstStyle>
            <a:lvl1pPr>
              <a:defRPr sz="1200">
                <a:solidFill>
                  <a:schemeClr val="bg1"/>
                </a:solidFill>
              </a:defRPr>
            </a:lvl1pPr>
          </a:lstStyle>
          <a:p>
            <a:endParaRPr lang="en-US"/>
          </a:p>
        </p:txBody>
      </p:sp>
      <p:sp>
        <p:nvSpPr>
          <p:cNvPr id="22" name="Marcador de posición de imagen 7"/>
          <p:cNvSpPr>
            <a:spLocks noGrp="1"/>
          </p:cNvSpPr>
          <p:nvPr>
            <p:ph type="pic" sz="quarter" idx="14"/>
          </p:nvPr>
        </p:nvSpPr>
        <p:spPr>
          <a:xfrm>
            <a:off x="7786687" y="3412066"/>
            <a:ext cx="1196446" cy="2145455"/>
          </a:xfrm>
          <a:prstGeom prst="rect">
            <a:avLst/>
          </a:prstGeom>
        </p:spPr>
        <p:txBody>
          <a:bodyPr/>
          <a:lstStyle>
            <a:lvl1pPr>
              <a:defRPr sz="1200">
                <a:solidFill>
                  <a:schemeClr val="bg1"/>
                </a:solidFill>
              </a:defRPr>
            </a:lvl1pPr>
          </a:lstStyle>
          <a:p>
            <a:endParaRPr lang="en-US"/>
          </a:p>
        </p:txBody>
      </p:sp>
      <p:sp>
        <p:nvSpPr>
          <p:cNvPr id="23" name="Marcador de posición de imagen 7"/>
          <p:cNvSpPr>
            <a:spLocks noGrp="1"/>
          </p:cNvSpPr>
          <p:nvPr>
            <p:ph type="pic" sz="quarter" idx="15"/>
          </p:nvPr>
        </p:nvSpPr>
        <p:spPr>
          <a:xfrm>
            <a:off x="10038820" y="3412066"/>
            <a:ext cx="1196446" cy="2145455"/>
          </a:xfrm>
          <a:prstGeom prst="rect">
            <a:avLst/>
          </a:prstGeom>
        </p:spPr>
        <p:txBody>
          <a:bodyPr/>
          <a:lstStyle>
            <a:lvl1pPr>
              <a:defRPr sz="1200">
                <a:solidFill>
                  <a:schemeClr val="bg1"/>
                </a:solidFill>
              </a:defRPr>
            </a:lvl1pPr>
          </a:lstStyle>
          <a:p>
            <a:endParaRPr lang="en-US"/>
          </a:p>
        </p:txBody>
      </p:sp>
    </p:spTree>
    <p:extLst>
      <p:ext uri="{BB962C8B-B14F-4D97-AF65-F5344CB8AC3E}">
        <p14:creationId xmlns:p14="http://schemas.microsoft.com/office/powerpoint/2010/main" val="40718658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6" name="Marcador de posición de imagen 7"/>
          <p:cNvSpPr>
            <a:spLocks noGrp="1"/>
          </p:cNvSpPr>
          <p:nvPr>
            <p:ph type="pic" sz="quarter" idx="11"/>
          </p:nvPr>
        </p:nvSpPr>
        <p:spPr>
          <a:xfrm>
            <a:off x="1114954" y="3412066"/>
            <a:ext cx="1196446" cy="2145455"/>
          </a:xfrm>
          <a:prstGeom prst="rect">
            <a:avLst/>
          </a:prstGeom>
        </p:spPr>
        <p:txBody>
          <a:bodyPr/>
          <a:lstStyle>
            <a:lvl1pPr>
              <a:defRPr sz="1200">
                <a:solidFill>
                  <a:schemeClr val="bg1"/>
                </a:solidFill>
              </a:defRPr>
            </a:lvl1pPr>
          </a:lstStyle>
          <a:p>
            <a:endParaRPr lang="en-US"/>
          </a:p>
        </p:txBody>
      </p:sp>
      <p:sp>
        <p:nvSpPr>
          <p:cNvPr id="20" name="Marcador de posición de imagen 7"/>
          <p:cNvSpPr>
            <a:spLocks noGrp="1"/>
          </p:cNvSpPr>
          <p:nvPr>
            <p:ph type="pic" sz="quarter" idx="12"/>
          </p:nvPr>
        </p:nvSpPr>
        <p:spPr>
          <a:xfrm>
            <a:off x="3324754" y="3412066"/>
            <a:ext cx="1196446" cy="2145455"/>
          </a:xfrm>
          <a:prstGeom prst="rect">
            <a:avLst/>
          </a:prstGeom>
        </p:spPr>
        <p:txBody>
          <a:bodyPr/>
          <a:lstStyle>
            <a:lvl1pPr>
              <a:defRPr sz="1200">
                <a:solidFill>
                  <a:schemeClr val="bg1"/>
                </a:solidFill>
              </a:defRPr>
            </a:lvl1pPr>
          </a:lstStyle>
          <a:p>
            <a:endParaRPr lang="en-US"/>
          </a:p>
        </p:txBody>
      </p:sp>
      <p:sp>
        <p:nvSpPr>
          <p:cNvPr id="21" name="Marcador de posición de imagen 7"/>
          <p:cNvSpPr>
            <a:spLocks noGrp="1"/>
          </p:cNvSpPr>
          <p:nvPr>
            <p:ph type="pic" sz="quarter" idx="13"/>
          </p:nvPr>
        </p:nvSpPr>
        <p:spPr>
          <a:xfrm>
            <a:off x="5636154" y="3412066"/>
            <a:ext cx="1196446" cy="2145455"/>
          </a:xfrm>
          <a:prstGeom prst="rect">
            <a:avLst/>
          </a:prstGeom>
        </p:spPr>
        <p:txBody>
          <a:bodyPr/>
          <a:lstStyle>
            <a:lvl1pPr>
              <a:defRPr sz="1200">
                <a:solidFill>
                  <a:schemeClr val="bg1"/>
                </a:solidFill>
              </a:defRPr>
            </a:lvl1pPr>
          </a:lstStyle>
          <a:p>
            <a:endParaRPr lang="en-US"/>
          </a:p>
        </p:txBody>
      </p:sp>
      <p:sp>
        <p:nvSpPr>
          <p:cNvPr id="22" name="Marcador de posición de imagen 7"/>
          <p:cNvSpPr>
            <a:spLocks noGrp="1"/>
          </p:cNvSpPr>
          <p:nvPr>
            <p:ph type="pic" sz="quarter" idx="14"/>
          </p:nvPr>
        </p:nvSpPr>
        <p:spPr>
          <a:xfrm>
            <a:off x="7786687" y="3412066"/>
            <a:ext cx="1196446" cy="2145455"/>
          </a:xfrm>
          <a:prstGeom prst="rect">
            <a:avLst/>
          </a:prstGeom>
        </p:spPr>
        <p:txBody>
          <a:bodyPr/>
          <a:lstStyle>
            <a:lvl1pPr>
              <a:defRPr sz="1200">
                <a:solidFill>
                  <a:schemeClr val="bg1"/>
                </a:solidFill>
              </a:defRPr>
            </a:lvl1pPr>
          </a:lstStyle>
          <a:p>
            <a:endParaRPr lang="en-US"/>
          </a:p>
        </p:txBody>
      </p:sp>
      <p:sp>
        <p:nvSpPr>
          <p:cNvPr id="23" name="Marcador de posición de imagen 7"/>
          <p:cNvSpPr>
            <a:spLocks noGrp="1"/>
          </p:cNvSpPr>
          <p:nvPr>
            <p:ph type="pic" sz="quarter" idx="15"/>
          </p:nvPr>
        </p:nvSpPr>
        <p:spPr>
          <a:xfrm>
            <a:off x="10572220" y="3412066"/>
            <a:ext cx="1196446" cy="2145455"/>
          </a:xfrm>
          <a:prstGeom prst="rect">
            <a:avLst/>
          </a:prstGeom>
        </p:spPr>
        <p:txBody>
          <a:bodyPr/>
          <a:lstStyle>
            <a:lvl1pPr>
              <a:defRPr sz="1200">
                <a:solidFill>
                  <a:schemeClr val="bg1"/>
                </a:solidFill>
              </a:defRPr>
            </a:lvl1pPr>
          </a:lstStyle>
          <a:p>
            <a:endParaRPr lang="en-US"/>
          </a:p>
        </p:txBody>
      </p:sp>
    </p:spTree>
    <p:extLst>
      <p:ext uri="{BB962C8B-B14F-4D97-AF65-F5344CB8AC3E}">
        <p14:creationId xmlns:p14="http://schemas.microsoft.com/office/powerpoint/2010/main" val="668388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9" name="Marcador de posición de imagen 7"/>
          <p:cNvSpPr>
            <a:spLocks noGrp="1"/>
          </p:cNvSpPr>
          <p:nvPr>
            <p:ph type="pic" sz="quarter" idx="10"/>
          </p:nvPr>
        </p:nvSpPr>
        <p:spPr>
          <a:xfrm>
            <a:off x="0" y="1040872"/>
            <a:ext cx="12192000" cy="5419725"/>
          </a:xfrm>
          <a:prstGeom prst="rect">
            <a:avLst/>
          </a:prstGeom>
        </p:spPr>
        <p:txBody>
          <a:bodyPr/>
          <a:lstStyle>
            <a:lvl1pPr marL="0" indent="0">
              <a:buNone/>
              <a:defRPr sz="1600">
                <a:solidFill>
                  <a:schemeClr val="bg1"/>
                </a:solidFill>
              </a:defRPr>
            </a:lvl1pPr>
          </a:lstStyle>
          <a:p>
            <a:endParaRPr lang="en-US" dirty="0"/>
          </a:p>
        </p:txBody>
      </p:sp>
    </p:spTree>
    <p:extLst>
      <p:ext uri="{BB962C8B-B14F-4D97-AF65-F5344CB8AC3E}">
        <p14:creationId xmlns:p14="http://schemas.microsoft.com/office/powerpoint/2010/main" val="37059566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9" name="Marcador de posición de imagen 7"/>
          <p:cNvSpPr>
            <a:spLocks noGrp="1"/>
          </p:cNvSpPr>
          <p:nvPr>
            <p:ph type="pic" sz="quarter" idx="10"/>
          </p:nvPr>
        </p:nvSpPr>
        <p:spPr>
          <a:xfrm>
            <a:off x="0" y="1040872"/>
            <a:ext cx="12192000" cy="5419725"/>
          </a:xfrm>
          <a:prstGeom prst="rect">
            <a:avLst/>
          </a:prstGeom>
        </p:spPr>
        <p:txBody>
          <a:bodyPr/>
          <a:lstStyle>
            <a:lvl1pPr marL="0" indent="0">
              <a:buNone/>
              <a:defRPr sz="1600">
                <a:solidFill>
                  <a:schemeClr val="bg1"/>
                </a:solidFill>
              </a:defRPr>
            </a:lvl1pPr>
          </a:lstStyle>
          <a:p>
            <a:endParaRPr lang="en-US" dirty="0"/>
          </a:p>
        </p:txBody>
      </p:sp>
      <p:sp>
        <p:nvSpPr>
          <p:cNvPr id="3" name="Picture Placeholder 28">
            <a:extLst>
              <a:ext uri="{FF2B5EF4-FFF2-40B4-BE49-F238E27FC236}">
                <a16:creationId xmlns:a16="http://schemas.microsoft.com/office/drawing/2014/main" id="{554BF76C-76F4-4F04-A764-DBB71A4343F5}"/>
              </a:ext>
            </a:extLst>
          </p:cNvPr>
          <p:cNvSpPr>
            <a:spLocks noGrp="1"/>
          </p:cNvSpPr>
          <p:nvPr>
            <p:ph type="pic" sz="quarter" idx="12"/>
          </p:nvPr>
        </p:nvSpPr>
        <p:spPr>
          <a:xfrm>
            <a:off x="508092" y="5552272"/>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4" name="Picture Placeholder 28">
            <a:extLst>
              <a:ext uri="{FF2B5EF4-FFF2-40B4-BE49-F238E27FC236}">
                <a16:creationId xmlns:a16="http://schemas.microsoft.com/office/drawing/2014/main" id="{554BF76C-76F4-4F04-A764-DBB71A4343F5}"/>
              </a:ext>
            </a:extLst>
          </p:cNvPr>
          <p:cNvSpPr>
            <a:spLocks noGrp="1"/>
          </p:cNvSpPr>
          <p:nvPr>
            <p:ph type="pic" sz="quarter" idx="13"/>
          </p:nvPr>
        </p:nvSpPr>
        <p:spPr>
          <a:xfrm>
            <a:off x="2908392" y="5552272"/>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5" name="Picture Placeholder 28">
            <a:extLst>
              <a:ext uri="{FF2B5EF4-FFF2-40B4-BE49-F238E27FC236}">
                <a16:creationId xmlns:a16="http://schemas.microsoft.com/office/drawing/2014/main" id="{554BF76C-76F4-4F04-A764-DBB71A4343F5}"/>
              </a:ext>
            </a:extLst>
          </p:cNvPr>
          <p:cNvSpPr>
            <a:spLocks noGrp="1"/>
          </p:cNvSpPr>
          <p:nvPr>
            <p:ph type="pic" sz="quarter" idx="14"/>
          </p:nvPr>
        </p:nvSpPr>
        <p:spPr>
          <a:xfrm>
            <a:off x="5308692" y="5552272"/>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6" name="Picture Placeholder 28">
            <a:extLst>
              <a:ext uri="{FF2B5EF4-FFF2-40B4-BE49-F238E27FC236}">
                <a16:creationId xmlns:a16="http://schemas.microsoft.com/office/drawing/2014/main" id="{554BF76C-76F4-4F04-A764-DBB71A4343F5}"/>
              </a:ext>
            </a:extLst>
          </p:cNvPr>
          <p:cNvSpPr>
            <a:spLocks noGrp="1"/>
          </p:cNvSpPr>
          <p:nvPr>
            <p:ph type="pic" sz="quarter" idx="15"/>
          </p:nvPr>
        </p:nvSpPr>
        <p:spPr>
          <a:xfrm>
            <a:off x="7708992" y="5552272"/>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7" name="Picture Placeholder 28">
            <a:extLst>
              <a:ext uri="{FF2B5EF4-FFF2-40B4-BE49-F238E27FC236}">
                <a16:creationId xmlns:a16="http://schemas.microsoft.com/office/drawing/2014/main" id="{554BF76C-76F4-4F04-A764-DBB71A4343F5}"/>
              </a:ext>
            </a:extLst>
          </p:cNvPr>
          <p:cNvSpPr>
            <a:spLocks noGrp="1"/>
          </p:cNvSpPr>
          <p:nvPr>
            <p:ph type="pic" sz="quarter" idx="16"/>
          </p:nvPr>
        </p:nvSpPr>
        <p:spPr>
          <a:xfrm>
            <a:off x="10185492" y="5552272"/>
            <a:ext cx="2285908" cy="1305728"/>
          </a:xfrm>
          <a:custGeom>
            <a:avLst/>
            <a:gdLst>
              <a:gd name="connsiteX0" fmla="*/ 105242 w 2285908"/>
              <a:gd name="connsiteY0" fmla="*/ 0 h 1305728"/>
              <a:gd name="connsiteX1" fmla="*/ 2180666 w 2285908"/>
              <a:gd name="connsiteY1" fmla="*/ 0 h 1305728"/>
              <a:gd name="connsiteX2" fmla="*/ 2285908 w 2285908"/>
              <a:gd name="connsiteY2" fmla="*/ 105242 h 1305728"/>
              <a:gd name="connsiteX3" fmla="*/ 2285908 w 2285908"/>
              <a:gd name="connsiteY3" fmla="*/ 1200486 h 1305728"/>
              <a:gd name="connsiteX4" fmla="*/ 2180666 w 2285908"/>
              <a:gd name="connsiteY4" fmla="*/ 1305728 h 1305728"/>
              <a:gd name="connsiteX5" fmla="*/ 105242 w 2285908"/>
              <a:gd name="connsiteY5" fmla="*/ 1305728 h 1305728"/>
              <a:gd name="connsiteX6" fmla="*/ 0 w 2285908"/>
              <a:gd name="connsiteY6" fmla="*/ 1200486 h 1305728"/>
              <a:gd name="connsiteX7" fmla="*/ 0 w 2285908"/>
              <a:gd name="connsiteY7" fmla="*/ 105242 h 1305728"/>
              <a:gd name="connsiteX8" fmla="*/ 105242 w 2285908"/>
              <a:gd name="connsiteY8" fmla="*/ 0 h 1305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908" h="1305728">
                <a:moveTo>
                  <a:pt x="105242" y="0"/>
                </a:moveTo>
                <a:lnTo>
                  <a:pt x="2180666" y="0"/>
                </a:lnTo>
                <a:cubicBezTo>
                  <a:pt x="2238790" y="0"/>
                  <a:pt x="2285908" y="47118"/>
                  <a:pt x="2285908" y="105242"/>
                </a:cubicBezTo>
                <a:lnTo>
                  <a:pt x="2285908" y="1200486"/>
                </a:lnTo>
                <a:cubicBezTo>
                  <a:pt x="2285908" y="1258610"/>
                  <a:pt x="2238790" y="1305728"/>
                  <a:pt x="2180666" y="1305728"/>
                </a:cubicBezTo>
                <a:lnTo>
                  <a:pt x="105242" y="1305728"/>
                </a:lnTo>
                <a:cubicBezTo>
                  <a:pt x="47118" y="1305728"/>
                  <a:pt x="0" y="1258610"/>
                  <a:pt x="0" y="1200486"/>
                </a:cubicBezTo>
                <a:lnTo>
                  <a:pt x="0" y="105242"/>
                </a:lnTo>
                <a:cubicBezTo>
                  <a:pt x="0" y="47118"/>
                  <a:pt x="47118" y="0"/>
                  <a:pt x="105242" y="0"/>
                </a:cubicBezTo>
                <a:close/>
              </a:path>
            </a:pathLst>
          </a:custGeom>
        </p:spPr>
        <p:txBody>
          <a:bodyPr wrap="square">
            <a:noAutofit/>
          </a:bodyPr>
          <a:lstStyle>
            <a:lvl1pPr>
              <a:defRPr sz="1200">
                <a:solidFill>
                  <a:schemeClr val="bg1"/>
                </a:solidFill>
              </a:defRPr>
            </a:lvl1pPr>
          </a:lstStyle>
          <a:p>
            <a:endParaRPr lang="en-IN"/>
          </a:p>
        </p:txBody>
      </p:sp>
      <p:sp>
        <p:nvSpPr>
          <p:cNvPr id="10" name="CuadroTexto 9"/>
          <p:cNvSpPr txBox="1"/>
          <p:nvPr userDrawn="1"/>
        </p:nvSpPr>
        <p:spPr>
          <a:xfrm>
            <a:off x="446596" y="4967303"/>
            <a:ext cx="1455937" cy="369332"/>
          </a:xfrm>
          <a:prstGeom prst="rect">
            <a:avLst/>
          </a:prstGeom>
          <a:noFill/>
        </p:spPr>
        <p:txBody>
          <a:bodyPr wrap="square" rtlCol="0">
            <a:spAutoFit/>
          </a:bodyPr>
          <a:lstStyle/>
          <a:p>
            <a:r>
              <a:rPr lang="en-US" dirty="0">
                <a:solidFill>
                  <a:schemeClr val="bg1"/>
                </a:solidFill>
              </a:rPr>
              <a:t>My list</a:t>
            </a:r>
          </a:p>
        </p:txBody>
      </p:sp>
    </p:spTree>
    <p:extLst>
      <p:ext uri="{BB962C8B-B14F-4D97-AF65-F5344CB8AC3E}">
        <p14:creationId xmlns:p14="http://schemas.microsoft.com/office/powerpoint/2010/main" val="38291569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sp>
        <p:nvSpPr>
          <p:cNvPr id="2" name="Marcador de posición de imagen 7"/>
          <p:cNvSpPr>
            <a:spLocks noGrp="1"/>
          </p:cNvSpPr>
          <p:nvPr>
            <p:ph type="pic" sz="quarter" idx="12"/>
          </p:nvPr>
        </p:nvSpPr>
        <p:spPr>
          <a:xfrm>
            <a:off x="1188129" y="2673805"/>
            <a:ext cx="2934835" cy="1885134"/>
          </a:xfrm>
          <a:prstGeom prst="rect">
            <a:avLst/>
          </a:prstGeom>
        </p:spPr>
        <p:txBody>
          <a:bodyPr/>
          <a:lstStyle>
            <a:lvl1pPr>
              <a:defRPr sz="1600">
                <a:solidFill>
                  <a:schemeClr val="bg1"/>
                </a:solidFill>
              </a:defRPr>
            </a:lvl1pPr>
          </a:lstStyle>
          <a:p>
            <a:endParaRPr lang="en-US"/>
          </a:p>
        </p:txBody>
      </p:sp>
      <p:sp>
        <p:nvSpPr>
          <p:cNvPr id="4" name="Marcador de posición de imagen 7"/>
          <p:cNvSpPr>
            <a:spLocks noGrp="1"/>
          </p:cNvSpPr>
          <p:nvPr>
            <p:ph type="pic" sz="quarter" idx="13"/>
          </p:nvPr>
        </p:nvSpPr>
        <p:spPr>
          <a:xfrm>
            <a:off x="4369479" y="2671084"/>
            <a:ext cx="2934835" cy="1885134"/>
          </a:xfrm>
          <a:prstGeom prst="rect">
            <a:avLst/>
          </a:prstGeom>
        </p:spPr>
        <p:txBody>
          <a:bodyPr/>
          <a:lstStyle>
            <a:lvl1pPr>
              <a:defRPr sz="1600">
                <a:solidFill>
                  <a:schemeClr val="bg1"/>
                </a:solidFill>
              </a:defRPr>
            </a:lvl1pPr>
          </a:lstStyle>
          <a:p>
            <a:endParaRPr lang="en-US"/>
          </a:p>
        </p:txBody>
      </p:sp>
      <p:sp>
        <p:nvSpPr>
          <p:cNvPr id="5" name="Marcador de posición de imagen 7"/>
          <p:cNvSpPr>
            <a:spLocks noGrp="1"/>
          </p:cNvSpPr>
          <p:nvPr>
            <p:ph type="pic" sz="quarter" idx="14"/>
          </p:nvPr>
        </p:nvSpPr>
        <p:spPr>
          <a:xfrm>
            <a:off x="7763101" y="2676527"/>
            <a:ext cx="2934835" cy="1885134"/>
          </a:xfrm>
          <a:prstGeom prst="rect">
            <a:avLst/>
          </a:prstGeom>
        </p:spPr>
        <p:txBody>
          <a:bodyPr/>
          <a:lstStyle>
            <a:lvl1pPr>
              <a:defRPr sz="1600">
                <a:solidFill>
                  <a:schemeClr val="bg1"/>
                </a:solidFill>
              </a:defRPr>
            </a:lvl1pPr>
          </a:lstStyle>
          <a:p>
            <a:endParaRPr lang="en-US"/>
          </a:p>
        </p:txBody>
      </p:sp>
    </p:spTree>
    <p:extLst>
      <p:ext uri="{BB962C8B-B14F-4D97-AF65-F5344CB8AC3E}">
        <p14:creationId xmlns:p14="http://schemas.microsoft.com/office/powerpoint/2010/main" val="23168460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9" name="Marcador de posición de imagen 7"/>
          <p:cNvSpPr>
            <a:spLocks noGrp="1"/>
          </p:cNvSpPr>
          <p:nvPr>
            <p:ph type="pic" sz="quarter" idx="10"/>
          </p:nvPr>
        </p:nvSpPr>
        <p:spPr>
          <a:xfrm>
            <a:off x="0" y="367772"/>
            <a:ext cx="12192000" cy="5419725"/>
          </a:xfrm>
          <a:prstGeom prst="rect">
            <a:avLst/>
          </a:prstGeom>
        </p:spPr>
        <p:txBody>
          <a:bodyPr/>
          <a:lstStyle>
            <a:lvl1pPr marL="0" indent="0">
              <a:buNone/>
              <a:defRPr sz="1600">
                <a:solidFill>
                  <a:schemeClr val="bg1"/>
                </a:solidFill>
              </a:defRPr>
            </a:lvl1pPr>
          </a:lstStyle>
          <a:p>
            <a:endParaRPr lang="en-US" dirty="0"/>
          </a:p>
        </p:txBody>
      </p:sp>
    </p:spTree>
    <p:extLst>
      <p:ext uri="{BB962C8B-B14F-4D97-AF65-F5344CB8AC3E}">
        <p14:creationId xmlns:p14="http://schemas.microsoft.com/office/powerpoint/2010/main" val="1299652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Diseño personalizado">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9683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hyperlink" Target="http://shopping.ppthemes.com/" TargetMode="Externa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hyperlink" Target="http://ppthemes.com/" TargetMode="Externa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s://slidesgratis.com/"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ángulo 6"/>
          <p:cNvSpPr/>
          <p:nvPr userDrawn="1"/>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ángulo 3">
            <a:extLst>
              <a:ext uri="{FF2B5EF4-FFF2-40B4-BE49-F238E27FC236}">
                <a16:creationId xmlns:a16="http://schemas.microsoft.com/office/drawing/2014/main" id="{CBEB8BDA-7F7C-DF1C-31B7-B0F8A8A9FD79}"/>
              </a:ext>
            </a:extLst>
          </p:cNvPr>
          <p:cNvSpPr/>
          <p:nvPr userDrawn="1"/>
        </p:nvSpPr>
        <p:spPr>
          <a:xfrm>
            <a:off x="0" y="-1178145"/>
            <a:ext cx="12192000" cy="1160711"/>
          </a:xfrm>
          <a:prstGeom prst="rect">
            <a:avLst/>
          </a:prstGeom>
          <a:solidFill>
            <a:srgbClr val="4C0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uadroTexto 4">
            <a:extLst>
              <a:ext uri="{FF2B5EF4-FFF2-40B4-BE49-F238E27FC236}">
                <a16:creationId xmlns:a16="http://schemas.microsoft.com/office/drawing/2014/main" id="{A786F43F-FC83-A746-D754-9828885C4196}"/>
              </a:ext>
            </a:extLst>
          </p:cNvPr>
          <p:cNvSpPr txBox="1"/>
          <p:nvPr userDrawn="1"/>
        </p:nvSpPr>
        <p:spPr>
          <a:xfrm>
            <a:off x="1753900" y="-905770"/>
            <a:ext cx="3281732" cy="646331"/>
          </a:xfrm>
          <a:prstGeom prst="rect">
            <a:avLst/>
          </a:prstGeom>
          <a:noFill/>
        </p:spPr>
        <p:txBody>
          <a:bodyPr wrap="none" rtlCol="0">
            <a:spAutoFit/>
          </a:bodyPr>
          <a:lstStyle/>
          <a:p>
            <a:r>
              <a:rPr lang="en-US" dirty="0">
                <a:solidFill>
                  <a:schemeClr val="bg1"/>
                </a:solidFill>
                <a:hlinkClick r:id="rId11">
                  <a:extLst>
                    <a:ext uri="{A12FA001-AC4F-418D-AE19-62706E023703}">
                      <ahyp:hlinkClr xmlns:ahyp="http://schemas.microsoft.com/office/drawing/2018/hyperlinkcolor" val="tx"/>
                    </a:ext>
                  </a:extLst>
                </a:hlinkClick>
              </a:rPr>
              <a:t>http://ppthemes.com/</a:t>
            </a:r>
            <a:endParaRPr lang="en-US" dirty="0">
              <a:solidFill>
                <a:schemeClr val="bg1"/>
              </a:solidFill>
            </a:endParaRPr>
          </a:p>
          <a:p>
            <a:r>
              <a:rPr lang="en-US" dirty="0">
                <a:solidFill>
                  <a:schemeClr val="bg1"/>
                </a:solidFill>
                <a:hlinkClick r:id="rId12">
                  <a:extLst>
                    <a:ext uri="{A12FA001-AC4F-418D-AE19-62706E023703}">
                      <ahyp:hlinkClr xmlns:ahyp="http://schemas.microsoft.com/office/drawing/2018/hyperlinkcolor" val="tx"/>
                    </a:ext>
                  </a:extLst>
                </a:hlinkClick>
              </a:rPr>
              <a:t>http://shopping.ppthemes.com/</a:t>
            </a:r>
            <a:r>
              <a:rPr lang="en-US" dirty="0">
                <a:solidFill>
                  <a:schemeClr val="bg1"/>
                </a:solidFill>
              </a:rPr>
              <a:t> </a:t>
            </a:r>
          </a:p>
        </p:txBody>
      </p:sp>
      <p:pic>
        <p:nvPicPr>
          <p:cNvPr id="4" name="Imagen 7">
            <a:extLst>
              <a:ext uri="{FF2B5EF4-FFF2-40B4-BE49-F238E27FC236}">
                <a16:creationId xmlns:a16="http://schemas.microsoft.com/office/drawing/2014/main" id="{5787CB8A-51CF-8BFC-6F3A-D1A91D624E19}"/>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009453" y="-1083156"/>
            <a:ext cx="1555777" cy="970735"/>
          </a:xfrm>
          <a:prstGeom prst="rect">
            <a:avLst/>
          </a:prstGeom>
        </p:spPr>
      </p:pic>
      <p:sp>
        <p:nvSpPr>
          <p:cNvPr id="5" name="CuadroTexto 8">
            <a:extLst>
              <a:ext uri="{FF2B5EF4-FFF2-40B4-BE49-F238E27FC236}">
                <a16:creationId xmlns:a16="http://schemas.microsoft.com/office/drawing/2014/main" id="{FC9D0960-F548-30AA-D294-50CAEB233C3C}"/>
              </a:ext>
            </a:extLst>
          </p:cNvPr>
          <p:cNvSpPr txBox="1"/>
          <p:nvPr userDrawn="1"/>
        </p:nvSpPr>
        <p:spPr>
          <a:xfrm>
            <a:off x="8659820" y="-645106"/>
            <a:ext cx="2659702" cy="369332"/>
          </a:xfrm>
          <a:prstGeom prst="rect">
            <a:avLst/>
          </a:prstGeom>
          <a:noFill/>
        </p:spPr>
        <p:txBody>
          <a:bodyPr wrap="none" rtlCol="0">
            <a:spAutoFit/>
          </a:bodyPr>
          <a:lstStyle/>
          <a:p>
            <a:r>
              <a:rPr lang="en-US" dirty="0">
                <a:solidFill>
                  <a:schemeClr val="bg1"/>
                </a:solidFill>
                <a:hlinkClick r:id="rId14">
                  <a:extLst>
                    <a:ext uri="{A12FA001-AC4F-418D-AE19-62706E023703}">
                      <ahyp:hlinkClr xmlns:ahyp="http://schemas.microsoft.com/office/drawing/2018/hyperlinkcolor" val="tx"/>
                    </a:ext>
                  </a:extLst>
                </a:hlinkClick>
              </a:rPr>
              <a:t>https://slidesgratis.com/</a:t>
            </a:r>
            <a:r>
              <a:rPr lang="en-US" dirty="0">
                <a:solidFill>
                  <a:schemeClr val="bg1"/>
                </a:solidFill>
              </a:rPr>
              <a:t> </a:t>
            </a:r>
          </a:p>
        </p:txBody>
      </p:sp>
      <p:pic>
        <p:nvPicPr>
          <p:cNvPr id="6" name="Imagen 13">
            <a:extLst>
              <a:ext uri="{FF2B5EF4-FFF2-40B4-BE49-F238E27FC236}">
                <a16:creationId xmlns:a16="http://schemas.microsoft.com/office/drawing/2014/main" id="{0D61977F-45A9-CB0B-C9B4-6F36C85DAF8A}"/>
              </a:ext>
            </a:extLst>
          </p:cNvPr>
          <p:cNvPicPr>
            <a:picLocks noChangeAspect="1"/>
          </p:cNvPicPr>
          <p:nvPr userDrawn="1"/>
        </p:nvPicPr>
        <p:blipFill rotWithShape="1">
          <a:blip r:embed="rId15" cstate="print">
            <a:extLst>
              <a:ext uri="{28A0092B-C50C-407E-A947-70E740481C1C}">
                <a14:useLocalDpi xmlns:a14="http://schemas.microsoft.com/office/drawing/2010/main" val="0"/>
              </a:ext>
            </a:extLst>
          </a:blip>
          <a:srcRect t="26389" r="12615" b="30833"/>
          <a:stretch/>
        </p:blipFill>
        <p:spPr>
          <a:xfrm>
            <a:off x="321364" y="-974539"/>
            <a:ext cx="1337946" cy="654972"/>
          </a:xfrm>
          <a:prstGeom prst="rect">
            <a:avLst/>
          </a:prstGeom>
        </p:spPr>
      </p:pic>
      <p:sp>
        <p:nvSpPr>
          <p:cNvPr id="8" name="Rectángulo 9">
            <a:extLst>
              <a:ext uri="{FF2B5EF4-FFF2-40B4-BE49-F238E27FC236}">
                <a16:creationId xmlns:a16="http://schemas.microsoft.com/office/drawing/2014/main" id="{310C3F75-17A0-BD80-EA8E-C1ACACD72FB4}"/>
              </a:ext>
            </a:extLst>
          </p:cNvPr>
          <p:cNvSpPr/>
          <p:nvPr userDrawn="1"/>
        </p:nvSpPr>
        <p:spPr>
          <a:xfrm>
            <a:off x="0" y="-1178145"/>
            <a:ext cx="12192000" cy="1160711"/>
          </a:xfrm>
          <a:prstGeom prst="rect">
            <a:avLst/>
          </a:prstGeom>
          <a:solidFill>
            <a:srgbClr val="4C03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CuadroTexto 14">
            <a:extLst>
              <a:ext uri="{FF2B5EF4-FFF2-40B4-BE49-F238E27FC236}">
                <a16:creationId xmlns:a16="http://schemas.microsoft.com/office/drawing/2014/main" id="{6EDAFAB7-F89D-55CB-270E-C349B7176D03}"/>
              </a:ext>
            </a:extLst>
          </p:cNvPr>
          <p:cNvSpPr txBox="1"/>
          <p:nvPr userDrawn="1"/>
        </p:nvSpPr>
        <p:spPr>
          <a:xfrm>
            <a:off x="1753900" y="-905770"/>
            <a:ext cx="2406428" cy="646331"/>
          </a:xfrm>
          <a:prstGeom prst="rect">
            <a:avLst/>
          </a:prstGeom>
          <a:noFill/>
        </p:spPr>
        <p:txBody>
          <a:bodyPr wrap="none" rtlCol="0">
            <a:spAutoFit/>
          </a:bodyPr>
          <a:lstStyle/>
          <a:p>
            <a:r>
              <a:rPr lang="en-US" dirty="0">
                <a:solidFill>
                  <a:schemeClr val="bg1"/>
                </a:solidFill>
                <a:hlinkClick r:id="rId11">
                  <a:extLst>
                    <a:ext uri="{A12FA001-AC4F-418D-AE19-62706E023703}">
                      <ahyp:hlinkClr xmlns:ahyp="http://schemas.microsoft.com/office/drawing/2018/hyperlinkcolor" val="tx"/>
                    </a:ext>
                  </a:extLst>
                </a:hlinkClick>
              </a:rPr>
              <a:t>http://ppthemes.com/</a:t>
            </a:r>
            <a:endParaRPr lang="en-US" dirty="0">
              <a:solidFill>
                <a:schemeClr val="bg1"/>
              </a:solidFill>
            </a:endParaRPr>
          </a:p>
          <a:p>
            <a:r>
              <a:rPr lang="en-US" dirty="0">
                <a:solidFill>
                  <a:schemeClr val="bg1"/>
                </a:solidFill>
                <a:hlinkClick r:id="rId12">
                  <a:extLst>
                    <a:ext uri="{A12FA001-AC4F-418D-AE19-62706E023703}">
                      <ahyp:hlinkClr xmlns:ahyp="http://schemas.microsoft.com/office/drawing/2018/hyperlinkcolor" val="tx"/>
                    </a:ext>
                  </a:extLst>
                </a:hlinkClick>
              </a:rPr>
              <a:t>http://pptbundle.com/</a:t>
            </a:r>
            <a:r>
              <a:rPr lang="en-US" dirty="0">
                <a:solidFill>
                  <a:schemeClr val="bg1"/>
                </a:solidFill>
              </a:rPr>
              <a:t> </a:t>
            </a:r>
          </a:p>
        </p:txBody>
      </p:sp>
      <p:pic>
        <p:nvPicPr>
          <p:cNvPr id="10" name="Imagen 15">
            <a:extLst>
              <a:ext uri="{FF2B5EF4-FFF2-40B4-BE49-F238E27FC236}">
                <a16:creationId xmlns:a16="http://schemas.microsoft.com/office/drawing/2014/main" id="{F479023C-A2F8-96C4-327B-D3BE2FB78001}"/>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7009453" y="-1083156"/>
            <a:ext cx="1555777" cy="970735"/>
          </a:xfrm>
          <a:prstGeom prst="rect">
            <a:avLst/>
          </a:prstGeom>
        </p:spPr>
      </p:pic>
      <p:sp>
        <p:nvSpPr>
          <p:cNvPr id="11" name="CuadroTexto 16">
            <a:extLst>
              <a:ext uri="{FF2B5EF4-FFF2-40B4-BE49-F238E27FC236}">
                <a16:creationId xmlns:a16="http://schemas.microsoft.com/office/drawing/2014/main" id="{86377D63-6037-FC02-685C-3264A961500E}"/>
              </a:ext>
            </a:extLst>
          </p:cNvPr>
          <p:cNvSpPr txBox="1"/>
          <p:nvPr userDrawn="1"/>
        </p:nvSpPr>
        <p:spPr>
          <a:xfrm>
            <a:off x="8659820" y="-645106"/>
            <a:ext cx="2659702" cy="369332"/>
          </a:xfrm>
          <a:prstGeom prst="rect">
            <a:avLst/>
          </a:prstGeom>
          <a:noFill/>
        </p:spPr>
        <p:txBody>
          <a:bodyPr wrap="none" rtlCol="0">
            <a:spAutoFit/>
          </a:bodyPr>
          <a:lstStyle/>
          <a:p>
            <a:r>
              <a:rPr lang="en-US" dirty="0">
                <a:solidFill>
                  <a:schemeClr val="bg1"/>
                </a:solidFill>
                <a:hlinkClick r:id="rId14">
                  <a:extLst>
                    <a:ext uri="{A12FA001-AC4F-418D-AE19-62706E023703}">
                      <ahyp:hlinkClr xmlns:ahyp="http://schemas.microsoft.com/office/drawing/2018/hyperlinkcolor" val="tx"/>
                    </a:ext>
                  </a:extLst>
                </a:hlinkClick>
              </a:rPr>
              <a:t>https://slidesgratis.com/</a:t>
            </a:r>
            <a:r>
              <a:rPr lang="en-US" dirty="0">
                <a:solidFill>
                  <a:schemeClr val="bg1"/>
                </a:solidFill>
              </a:rPr>
              <a:t> </a:t>
            </a:r>
          </a:p>
        </p:txBody>
      </p:sp>
      <p:pic>
        <p:nvPicPr>
          <p:cNvPr id="12" name="Imagen 17">
            <a:extLst>
              <a:ext uri="{FF2B5EF4-FFF2-40B4-BE49-F238E27FC236}">
                <a16:creationId xmlns:a16="http://schemas.microsoft.com/office/drawing/2014/main" id="{9B0BD667-188C-CC0E-9162-83C91FBC6E11}"/>
              </a:ext>
            </a:extLst>
          </p:cNvPr>
          <p:cNvPicPr>
            <a:picLocks noChangeAspect="1"/>
          </p:cNvPicPr>
          <p:nvPr userDrawn="1"/>
        </p:nvPicPr>
        <p:blipFill rotWithShape="1">
          <a:blip r:embed="rId15" cstate="print">
            <a:extLst>
              <a:ext uri="{28A0092B-C50C-407E-A947-70E740481C1C}">
                <a14:useLocalDpi xmlns:a14="http://schemas.microsoft.com/office/drawing/2010/main" val="0"/>
              </a:ext>
            </a:extLst>
          </a:blip>
          <a:srcRect t="26389" r="12615" b="30833"/>
          <a:stretch/>
        </p:blipFill>
        <p:spPr>
          <a:xfrm>
            <a:off x="321364" y="-974539"/>
            <a:ext cx="1337946" cy="654972"/>
          </a:xfrm>
          <a:prstGeom prst="rect">
            <a:avLst/>
          </a:prstGeom>
        </p:spPr>
      </p:pic>
    </p:spTree>
    <p:extLst>
      <p:ext uri="{BB962C8B-B14F-4D97-AF65-F5344CB8AC3E}">
        <p14:creationId xmlns:p14="http://schemas.microsoft.com/office/powerpoint/2010/main" val="1774448533"/>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50" r:id="rId3"/>
    <p:sldLayoutId id="2147483656" r:id="rId4"/>
    <p:sldLayoutId id="2147483655" r:id="rId5"/>
    <p:sldLayoutId id="2147483660" r:id="rId6"/>
    <p:sldLayoutId id="2147483657" r:id="rId7"/>
    <p:sldLayoutId id="2147483661" r:id="rId8"/>
    <p:sldLayoutId id="2147483658"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1.mp3"/><Relationship Id="rId1" Type="http://schemas.openxmlformats.org/officeDocument/2006/relationships/audio" Target="NULL" TargetMode="External"/><Relationship Id="rId5" Type="http://schemas.openxmlformats.org/officeDocument/2006/relationships/image" Target="../media/image4.png"/><Relationship Id="rId4" Type="http://schemas.openxmlformats.org/officeDocument/2006/relationships/image" Target="../media/image3.gif"/></Relationships>
</file>

<file path=ppt/slides/_rels/slide1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6.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6.jp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jpeg"/><Relationship Id="rId1" Type="http://schemas.openxmlformats.org/officeDocument/2006/relationships/slideLayout" Target="../slideLayouts/slideLayout5.xml"/><Relationship Id="rId4" Type="http://schemas.openxmlformats.org/officeDocument/2006/relationships/image" Target="../media/image19.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microsoft.com/office/2007/relationships/media" Target="../media/media1.mp3"/><Relationship Id="rId1" Type="http://schemas.openxmlformats.org/officeDocument/2006/relationships/audio" Target="NULL" TargetMode="Externa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image" Target="../media/image6.jpeg"/><Relationship Id="rId7" Type="http://schemas.openxmlformats.org/officeDocument/2006/relationships/image" Target="../media/image10.png"/><Relationship Id="rId2" Type="http://schemas.openxmlformats.org/officeDocument/2006/relationships/image" Target="../media/image5.jpeg"/><Relationship Id="rId1" Type="http://schemas.openxmlformats.org/officeDocument/2006/relationships/slideLayout" Target="../slideLayouts/slideLayout1.xml"/><Relationship Id="rId6" Type="http://schemas.openxmlformats.org/officeDocument/2006/relationships/image" Target="../media/image9.jpeg"/><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17.jpg"/><Relationship Id="rId3" Type="http://schemas.openxmlformats.org/officeDocument/2006/relationships/image" Target="../media/image12.jpg"/><Relationship Id="rId7" Type="http://schemas.openxmlformats.org/officeDocument/2006/relationships/image" Target="../media/image16.jpg"/><Relationship Id="rId2" Type="http://schemas.openxmlformats.org/officeDocument/2006/relationships/image" Target="../media/image11.jpg"/><Relationship Id="rId1" Type="http://schemas.openxmlformats.org/officeDocument/2006/relationships/slideLayout" Target="../slideLayouts/slideLayout2.xml"/><Relationship Id="rId6" Type="http://schemas.openxmlformats.org/officeDocument/2006/relationships/image" Target="../media/image15.jpg"/><Relationship Id="rId11" Type="http://schemas.openxmlformats.org/officeDocument/2006/relationships/image" Target="../media/image20.jpg"/><Relationship Id="rId5" Type="http://schemas.openxmlformats.org/officeDocument/2006/relationships/image" Target="../media/image14.jpg"/><Relationship Id="rId10" Type="http://schemas.openxmlformats.org/officeDocument/2006/relationships/image" Target="../media/image19.jpeg"/><Relationship Id="rId4" Type="http://schemas.openxmlformats.org/officeDocument/2006/relationships/image" Target="../media/image13.jpg"/><Relationship Id="rId9" Type="http://schemas.openxmlformats.org/officeDocument/2006/relationships/image" Target="../media/image18.jpg"/></Relationships>
</file>

<file path=ppt/slides/_rels/slide5.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12192000" cy="7315200"/>
          </a:xfrm>
          <a:prstGeom prst="rect">
            <a:avLst/>
          </a:prstGeom>
        </p:spPr>
      </p:pic>
      <p:pic>
        <p:nvPicPr>
          <p:cNvPr id="6" name="yt1s.com - Netflix New Logo Animation 2019.mp3">
            <a:hlinkClick r:id="" action="ppaction://media"/>
            <a:extLst>
              <a:ext uri="{FF2B5EF4-FFF2-40B4-BE49-F238E27FC236}">
                <a16:creationId xmlns:a16="http://schemas.microsoft.com/office/drawing/2014/main" id="{73ED09FF-78EF-499D-89ED-86FA35AA2E25}"/>
              </a:ext>
            </a:extLst>
          </p:cNvPr>
          <p:cNvPicPr>
            <a:picLocks noChangeAspect="1"/>
          </p:cNvPicPr>
          <p:nvPr>
            <a:audioFile r:link="rId1"/>
            <p:extLst>
              <p:ext uri="{DAA4B4D4-6D71-4841-9C94-3DE7FCFB9230}">
                <p14:media xmlns:p14="http://schemas.microsoft.com/office/powerpoint/2010/main" r:embed="rId2">
                  <p14:trim st="306.0417" end="1786.889"/>
                  <p14:fade out="1500"/>
                </p14:media>
              </p:ext>
            </p:extLst>
          </p:nvPr>
        </p:nvPicPr>
        <p:blipFill>
          <a:blip r:embed="rId5"/>
          <a:stretch>
            <a:fillRect/>
          </a:stretch>
        </p:blipFill>
        <p:spPr>
          <a:xfrm>
            <a:off x="12690232" y="6019800"/>
            <a:ext cx="609600" cy="609600"/>
          </a:xfrm>
          <a:prstGeom prst="rect">
            <a:avLst/>
          </a:prstGeom>
        </p:spPr>
      </p:pic>
    </p:spTree>
    <p:extLst>
      <p:ext uri="{BB962C8B-B14F-4D97-AF65-F5344CB8AC3E}">
        <p14:creationId xmlns:p14="http://schemas.microsoft.com/office/powerpoint/2010/main" val="357147140"/>
      </p:ext>
    </p:extLst>
  </p:cSld>
  <p:clrMapOvr>
    <a:masterClrMapping/>
  </p:clrMapOvr>
  <p:transition advClick="0" advTm="4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20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594889F-5198-F33E-8187-C791D3A93DB4}"/>
              </a:ext>
            </a:extLst>
          </p:cNvPr>
          <p:cNvSpPr txBox="1"/>
          <p:nvPr/>
        </p:nvSpPr>
        <p:spPr>
          <a:xfrm>
            <a:off x="7464045" y="2365287"/>
            <a:ext cx="4705653" cy="1569660"/>
          </a:xfrm>
          <a:prstGeom prst="rect">
            <a:avLst/>
          </a:prstGeom>
          <a:noFill/>
        </p:spPr>
        <p:txBody>
          <a:bodyPr wrap="square">
            <a:spAutoFit/>
          </a:bodyPr>
          <a:lstStyle/>
          <a:p>
            <a:pPr algn="ctr"/>
            <a:r>
              <a:rPr kumimoji="0" lang="en-GB" sz="4800" b="0" i="0" u="none" strike="noStrike" kern="1200" cap="none" spc="0" normalizeH="0" baseline="0" noProof="0" dirty="0">
                <a:ln w="38100">
                  <a:solidFill>
                    <a:srgbClr val="E6E6E6"/>
                  </a:solidFill>
                </a:ln>
                <a:noFill/>
                <a:effectLst/>
                <a:uLnTx/>
                <a:uFillTx/>
                <a:latin typeface="Impact" panose="020B0806030902050204" pitchFamily="34" charset="0"/>
                <a:ea typeface="+mn-ea"/>
                <a:cs typeface="+mn-cs"/>
              </a:rPr>
              <a:t>Mapping of Binary 1:1 Relation</a:t>
            </a:r>
          </a:p>
        </p:txBody>
      </p:sp>
      <p:sp>
        <p:nvSpPr>
          <p:cNvPr id="26" name="CuadroTexto 25"/>
          <p:cNvSpPr txBox="1"/>
          <p:nvPr/>
        </p:nvSpPr>
        <p:spPr>
          <a:xfrm>
            <a:off x="8263540" y="306273"/>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a:t>
            </a:r>
          </a:p>
        </p:txBody>
      </p:sp>
      <p:grpSp>
        <p:nvGrpSpPr>
          <p:cNvPr id="27" name="Grupo 26"/>
          <p:cNvGrpSpPr/>
          <p:nvPr/>
        </p:nvGrpSpPr>
        <p:grpSpPr>
          <a:xfrm>
            <a:off x="10406955" y="294187"/>
            <a:ext cx="1370708" cy="372563"/>
            <a:chOff x="10406955" y="294187"/>
            <a:chExt cx="1370708" cy="372563"/>
          </a:xfrm>
        </p:grpSpPr>
        <p:pic>
          <p:nvPicPr>
            <p:cNvPr id="28" name="Picture 2" descr="Netflix smileu profile icon&quot; by Norbert-Sloth | Redbubble"/>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29" name="Triángulo isósceles 28"/>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1"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2" name="Elipse 31"/>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grpSp>
        <p:nvGrpSpPr>
          <p:cNvPr id="48" name="Grupo 47"/>
          <p:cNvGrpSpPr/>
          <p:nvPr/>
        </p:nvGrpSpPr>
        <p:grpSpPr>
          <a:xfrm>
            <a:off x="10227078" y="6161101"/>
            <a:ext cx="1393794" cy="292963"/>
            <a:chOff x="10227078" y="6161101"/>
            <a:chExt cx="1393794" cy="292963"/>
          </a:xfrm>
        </p:grpSpPr>
        <p:sp>
          <p:nvSpPr>
            <p:cNvPr id="43" name="Rectángulo redondeado 42"/>
            <p:cNvSpPr/>
            <p:nvPr/>
          </p:nvSpPr>
          <p:spPr>
            <a:xfrm>
              <a:off x="10227078" y="6161101"/>
              <a:ext cx="1393794" cy="2929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    </a:t>
              </a:r>
              <a:endParaRPr lang="en-US" sz="1600" b="1" dirty="0">
                <a:solidFill>
                  <a:schemeClr val="tx1"/>
                </a:solidFill>
                <a:latin typeface="Helvetica" panose="020B0604020202020204" pitchFamily="34" charset="0"/>
                <a:cs typeface="Helvetica" panose="020B0604020202020204" pitchFamily="34" charset="0"/>
              </a:endParaRPr>
            </a:p>
          </p:txBody>
        </p:sp>
        <p:sp>
          <p:nvSpPr>
            <p:cNvPr id="46" name="Freeform 7"/>
            <p:cNvSpPr>
              <a:spLocks/>
            </p:cNvSpPr>
            <p:nvPr/>
          </p:nvSpPr>
          <p:spPr bwMode="auto">
            <a:xfrm>
              <a:off x="10382251" y="621409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CuadroTexto 46"/>
            <p:cNvSpPr txBox="1"/>
            <p:nvPr/>
          </p:nvSpPr>
          <p:spPr>
            <a:xfrm>
              <a:off x="10454005" y="616839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Skip</a:t>
              </a:r>
            </a:p>
          </p:txBody>
        </p:sp>
      </p:grpSp>
      <p:sp>
        <p:nvSpPr>
          <p:cNvPr id="6" name="TextBox 5">
            <a:extLst>
              <a:ext uri="{FF2B5EF4-FFF2-40B4-BE49-F238E27FC236}">
                <a16:creationId xmlns:a16="http://schemas.microsoft.com/office/drawing/2014/main" id="{F7DDE37D-F522-6673-ADEE-A9E2AFF98105}"/>
              </a:ext>
            </a:extLst>
          </p:cNvPr>
          <p:cNvSpPr txBox="1"/>
          <p:nvPr/>
        </p:nvSpPr>
        <p:spPr>
          <a:xfrm>
            <a:off x="6523770" y="1782674"/>
            <a:ext cx="1074835" cy="1569660"/>
          </a:xfrm>
          <a:prstGeom prst="rect">
            <a:avLst/>
          </a:prstGeom>
          <a:noFill/>
        </p:spPr>
        <p:txBody>
          <a:bodyPr wrap="square">
            <a:spAutoFit/>
          </a:bodyPr>
          <a:lstStyle/>
          <a:p>
            <a:r>
              <a:rPr lang="en-US" sz="9600" dirty="0">
                <a:ln w="38100">
                  <a:solidFill>
                    <a:srgbClr val="E6E6E6"/>
                  </a:solidFill>
                </a:ln>
                <a:noFill/>
                <a:latin typeface="Impact" panose="020B0806030902050204" pitchFamily="34" charset="0"/>
              </a:rPr>
              <a:t>3.</a:t>
            </a:r>
            <a:endParaRPr lang="en-GB" dirty="0"/>
          </a:p>
        </p:txBody>
      </p:sp>
      <p:sp>
        <p:nvSpPr>
          <p:cNvPr id="9" name="TextBox 19">
            <a:extLst>
              <a:ext uri="{FF2B5EF4-FFF2-40B4-BE49-F238E27FC236}">
                <a16:creationId xmlns:a16="http://schemas.microsoft.com/office/drawing/2014/main" id="{423E13D8-4C05-DA78-9B62-8CD274D6C81E}"/>
              </a:ext>
            </a:extLst>
          </p:cNvPr>
          <p:cNvSpPr txBox="1"/>
          <p:nvPr/>
        </p:nvSpPr>
        <p:spPr>
          <a:xfrm>
            <a:off x="414337" y="595385"/>
            <a:ext cx="3570208" cy="1200329"/>
          </a:xfrm>
          <a:prstGeom prst="rect">
            <a:avLst/>
          </a:prstGeom>
          <a:noFill/>
        </p:spPr>
        <p:txBody>
          <a:bodyPr wrap="none" rtlCol="0">
            <a:spAutoFit/>
          </a:bodyPr>
          <a:lstStyle/>
          <a:p>
            <a:r>
              <a:rPr lang="en-IN" sz="3600" b="1" dirty="0">
                <a:solidFill>
                  <a:schemeClr val="bg1"/>
                </a:solidFill>
                <a:latin typeface="Helvetica" pitchFamily="34" charset="0"/>
                <a:cs typeface="Helvetica" pitchFamily="34" charset="0"/>
              </a:rPr>
              <a:t>System </a:t>
            </a:r>
            <a:r>
              <a:rPr lang="en-US" sz="3600" b="1" dirty="0">
                <a:solidFill>
                  <a:schemeClr val="bg1"/>
                </a:solidFill>
                <a:latin typeface="Helvetica" pitchFamily="34" charset="0"/>
                <a:cs typeface="Helvetica" pitchFamily="34" charset="0"/>
              </a:rPr>
              <a:t>design </a:t>
            </a:r>
            <a:endParaRPr lang="en-IN" sz="3600" b="1" dirty="0">
              <a:solidFill>
                <a:schemeClr val="bg1"/>
              </a:solidFill>
              <a:latin typeface="Helvetica" pitchFamily="34" charset="0"/>
              <a:cs typeface="Helvetica" pitchFamily="34" charset="0"/>
            </a:endParaRPr>
          </a:p>
          <a:p>
            <a:endParaRPr lang="en-IN" sz="3600" b="1" dirty="0">
              <a:solidFill>
                <a:schemeClr val="bg1"/>
              </a:solidFill>
              <a:latin typeface="Helvetica" pitchFamily="34" charset="0"/>
              <a:cs typeface="Helvetica" pitchFamily="34" charset="0"/>
            </a:endParaRPr>
          </a:p>
        </p:txBody>
      </p:sp>
      <p:grpSp>
        <p:nvGrpSpPr>
          <p:cNvPr id="10" name="Grupo 32">
            <a:extLst>
              <a:ext uri="{FF2B5EF4-FFF2-40B4-BE49-F238E27FC236}">
                <a16:creationId xmlns:a16="http://schemas.microsoft.com/office/drawing/2014/main" id="{402B43D4-8F10-3556-FF28-D91D590C5C80}"/>
              </a:ext>
            </a:extLst>
          </p:cNvPr>
          <p:cNvGrpSpPr/>
          <p:nvPr/>
        </p:nvGrpSpPr>
        <p:grpSpPr>
          <a:xfrm>
            <a:off x="490296" y="193575"/>
            <a:ext cx="300259" cy="406668"/>
            <a:chOff x="954101" y="1677362"/>
            <a:chExt cx="300259" cy="406668"/>
          </a:xfrm>
        </p:grpSpPr>
        <p:sp>
          <p:nvSpPr>
            <p:cNvPr id="11" name="Rectangle 1">
              <a:extLst>
                <a:ext uri="{FF2B5EF4-FFF2-40B4-BE49-F238E27FC236}">
                  <a16:creationId xmlns:a16="http://schemas.microsoft.com/office/drawing/2014/main" id="{EF440B3D-6E7E-429C-AFDF-36C3840BC516}"/>
                </a:ext>
              </a:extLst>
            </p:cNvPr>
            <p:cNvSpPr/>
            <p:nvPr/>
          </p:nvSpPr>
          <p:spPr>
            <a:xfrm>
              <a:off x="954101"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2">
              <a:extLst>
                <a:ext uri="{FF2B5EF4-FFF2-40B4-BE49-F238E27FC236}">
                  <a16:creationId xmlns:a16="http://schemas.microsoft.com/office/drawing/2014/main" id="{DB76A9D0-86CE-13E8-290F-A1D6AD3745A5}"/>
                </a:ext>
              </a:extLst>
            </p:cNvPr>
            <p:cNvSpPr/>
            <p:nvPr/>
          </p:nvSpPr>
          <p:spPr>
            <a:xfrm>
              <a:off x="1160763"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arallelogram 3">
              <a:extLst>
                <a:ext uri="{FF2B5EF4-FFF2-40B4-BE49-F238E27FC236}">
                  <a16:creationId xmlns:a16="http://schemas.microsoft.com/office/drawing/2014/main" id="{2A67BD87-60E8-4BE6-A814-64A963A545FD}"/>
                </a:ext>
              </a:extLst>
            </p:cNvPr>
            <p:cNvSpPr/>
            <p:nvPr/>
          </p:nvSpPr>
          <p:spPr>
            <a:xfrm flipH="1">
              <a:off x="954101" y="1677362"/>
              <a:ext cx="300259" cy="406668"/>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CuadroTexto 37">
            <a:extLst>
              <a:ext uri="{FF2B5EF4-FFF2-40B4-BE49-F238E27FC236}">
                <a16:creationId xmlns:a16="http://schemas.microsoft.com/office/drawing/2014/main" id="{0393B747-E6E6-1FB1-CF51-134559AE8809}"/>
              </a:ext>
            </a:extLst>
          </p:cNvPr>
          <p:cNvSpPr txBox="1"/>
          <p:nvPr/>
        </p:nvSpPr>
        <p:spPr>
          <a:xfrm>
            <a:off x="414337" y="1156932"/>
            <a:ext cx="1455937" cy="369332"/>
          </a:xfrm>
          <a:prstGeom prst="rect">
            <a:avLst/>
          </a:prstGeom>
          <a:noFill/>
        </p:spPr>
        <p:txBody>
          <a:bodyPr wrap="square" rtlCol="0">
            <a:spAutoFit/>
          </a:bodyPr>
          <a:lstStyle/>
          <a:p>
            <a:r>
              <a:rPr lang="en-US" dirty="0">
                <a:solidFill>
                  <a:schemeClr val="accent6"/>
                </a:solidFill>
              </a:rPr>
              <a:t>97% for you</a:t>
            </a:r>
          </a:p>
        </p:txBody>
      </p:sp>
      <p:sp>
        <p:nvSpPr>
          <p:cNvPr id="15" name="Rectángulo 38">
            <a:extLst>
              <a:ext uri="{FF2B5EF4-FFF2-40B4-BE49-F238E27FC236}">
                <a16:creationId xmlns:a16="http://schemas.microsoft.com/office/drawing/2014/main" id="{8FB60D8A-8D57-E7F9-E1B3-4D1DF5C94A4E}"/>
              </a:ext>
            </a:extLst>
          </p:cNvPr>
          <p:cNvSpPr/>
          <p:nvPr/>
        </p:nvSpPr>
        <p:spPr>
          <a:xfrm>
            <a:off x="1637940" y="1156932"/>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16" name="CuadroTexto 39">
            <a:extLst>
              <a:ext uri="{FF2B5EF4-FFF2-40B4-BE49-F238E27FC236}">
                <a16:creationId xmlns:a16="http://schemas.microsoft.com/office/drawing/2014/main" id="{C5BE031F-FB2A-5A2B-54D8-07FC9FA17EB6}"/>
              </a:ext>
            </a:extLst>
          </p:cNvPr>
          <p:cNvSpPr txBox="1"/>
          <p:nvPr/>
        </p:nvSpPr>
        <p:spPr>
          <a:xfrm>
            <a:off x="2015226" y="1100992"/>
            <a:ext cx="1455937" cy="369332"/>
          </a:xfrm>
          <a:prstGeom prst="rect">
            <a:avLst/>
          </a:prstGeom>
          <a:noFill/>
        </p:spPr>
        <p:txBody>
          <a:bodyPr wrap="square" rtlCol="0">
            <a:spAutoFit/>
          </a:bodyPr>
          <a:lstStyle/>
          <a:p>
            <a:r>
              <a:rPr lang="en-US" dirty="0">
                <a:solidFill>
                  <a:schemeClr val="bg1"/>
                </a:solidFill>
              </a:rPr>
              <a:t>2022</a:t>
            </a:r>
          </a:p>
        </p:txBody>
      </p:sp>
      <p:sp>
        <p:nvSpPr>
          <p:cNvPr id="17" name="TextBox 3">
            <a:extLst>
              <a:ext uri="{FF2B5EF4-FFF2-40B4-BE49-F238E27FC236}">
                <a16:creationId xmlns:a16="http://schemas.microsoft.com/office/drawing/2014/main" id="{DFBDB2F8-BAE5-C1F9-4BA6-A723FCC0A7C4}"/>
              </a:ext>
            </a:extLst>
          </p:cNvPr>
          <p:cNvSpPr txBox="1"/>
          <p:nvPr/>
        </p:nvSpPr>
        <p:spPr>
          <a:xfrm>
            <a:off x="843072" y="305669"/>
            <a:ext cx="3453075"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Schema</a:t>
            </a:r>
            <a:endParaRPr lang="en-US" dirty="0">
              <a:solidFill>
                <a:schemeClr val="bg1"/>
              </a:solidFill>
              <a:latin typeface="Helvetica" pitchFamily="34" charset="0"/>
              <a:cs typeface="Helvetica" pitchFamily="34" charset="0"/>
            </a:endParaRPr>
          </a:p>
        </p:txBody>
      </p:sp>
      <p:pic>
        <p:nvPicPr>
          <p:cNvPr id="2" name="صورة 4" descr="صورة تحتوي على نص, لقطة شاشة, التصميم&#10;&#10;تم إنشاء الوصف تلقائياً">
            <a:extLst>
              <a:ext uri="{FF2B5EF4-FFF2-40B4-BE49-F238E27FC236}">
                <a16:creationId xmlns:a16="http://schemas.microsoft.com/office/drawing/2014/main" id="{DB40E989-BEAD-2984-F00E-8BAF61038AEC}"/>
              </a:ext>
            </a:extLst>
          </p:cNvPr>
          <p:cNvPicPr>
            <a:picLocks noChangeAspect="1"/>
          </p:cNvPicPr>
          <p:nvPr/>
        </p:nvPicPr>
        <p:blipFill rotWithShape="1">
          <a:blip r:embed="rId3">
            <a:extLst>
              <a:ext uri="{28A0092B-C50C-407E-A947-70E740481C1C}">
                <a14:useLocalDpi xmlns:a14="http://schemas.microsoft.com/office/drawing/2010/main" val="0"/>
              </a:ext>
            </a:extLst>
          </a:blip>
          <a:srcRect l="1719" t="46489" r="43985" b="48783"/>
          <a:stretch/>
        </p:blipFill>
        <p:spPr>
          <a:xfrm>
            <a:off x="253461" y="3114717"/>
            <a:ext cx="7945404" cy="917580"/>
          </a:xfrm>
          <a:prstGeom prst="rect">
            <a:avLst/>
          </a:prstGeom>
        </p:spPr>
      </p:pic>
      <p:pic>
        <p:nvPicPr>
          <p:cNvPr id="3" name="صورة 4" descr="صورة تحتوي على نص, لقطة شاشة, التصميم&#10;&#10;تم إنشاء الوصف تلقائياً">
            <a:extLst>
              <a:ext uri="{FF2B5EF4-FFF2-40B4-BE49-F238E27FC236}">
                <a16:creationId xmlns:a16="http://schemas.microsoft.com/office/drawing/2014/main" id="{9C1FB086-C8F9-E4F5-4E36-7D084C643AFA}"/>
              </a:ext>
            </a:extLst>
          </p:cNvPr>
          <p:cNvPicPr>
            <a:picLocks noChangeAspect="1"/>
          </p:cNvPicPr>
          <p:nvPr/>
        </p:nvPicPr>
        <p:blipFill rotWithShape="1">
          <a:blip r:embed="rId3">
            <a:extLst>
              <a:ext uri="{28A0092B-C50C-407E-A947-70E740481C1C}">
                <a14:useLocalDpi xmlns:a14="http://schemas.microsoft.com/office/drawing/2010/main" val="0"/>
              </a:ext>
            </a:extLst>
          </a:blip>
          <a:srcRect l="1719" t="67002" r="43985" b="28324"/>
          <a:stretch/>
        </p:blipFill>
        <p:spPr>
          <a:xfrm>
            <a:off x="289992" y="4033710"/>
            <a:ext cx="7945404" cy="907077"/>
          </a:xfrm>
          <a:prstGeom prst="rect">
            <a:avLst/>
          </a:prstGeom>
        </p:spPr>
      </p:pic>
    </p:spTree>
    <p:extLst>
      <p:ext uri="{BB962C8B-B14F-4D97-AF65-F5344CB8AC3E}">
        <p14:creationId xmlns:p14="http://schemas.microsoft.com/office/powerpoint/2010/main" val="1907507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594889F-5198-F33E-8187-C791D3A93DB4}"/>
              </a:ext>
            </a:extLst>
          </p:cNvPr>
          <p:cNvSpPr txBox="1"/>
          <p:nvPr/>
        </p:nvSpPr>
        <p:spPr>
          <a:xfrm>
            <a:off x="7464045" y="2365287"/>
            <a:ext cx="4705653" cy="1569660"/>
          </a:xfrm>
          <a:prstGeom prst="rect">
            <a:avLst/>
          </a:prstGeom>
          <a:noFill/>
        </p:spPr>
        <p:txBody>
          <a:bodyPr wrap="square">
            <a:spAutoFit/>
          </a:bodyPr>
          <a:lstStyle/>
          <a:p>
            <a:pPr algn="ctr"/>
            <a:r>
              <a:rPr lang="en-GB" sz="4800" dirty="0">
                <a:ln w="38100">
                  <a:solidFill>
                    <a:srgbClr val="E6E6E6"/>
                  </a:solidFill>
                </a:ln>
                <a:noFill/>
                <a:latin typeface="Impact" panose="020B0806030902050204" pitchFamily="34" charset="0"/>
              </a:rPr>
              <a:t>Mapping of Binary 1:N Relationship </a:t>
            </a:r>
            <a:endParaRPr kumimoji="0" lang="en-GB" sz="4800" b="0" i="0" u="none" strike="noStrike" kern="1200" cap="none" spc="0" normalizeH="0" baseline="0" noProof="0" dirty="0">
              <a:ln w="38100">
                <a:solidFill>
                  <a:srgbClr val="E6E6E6"/>
                </a:solidFill>
              </a:ln>
              <a:noFill/>
              <a:effectLst/>
              <a:uLnTx/>
              <a:uFillTx/>
              <a:latin typeface="Impact" panose="020B0806030902050204" pitchFamily="34" charset="0"/>
              <a:ea typeface="+mn-ea"/>
              <a:cs typeface="+mn-cs"/>
            </a:endParaRPr>
          </a:p>
        </p:txBody>
      </p:sp>
      <p:sp>
        <p:nvSpPr>
          <p:cNvPr id="26" name="CuadroTexto 25"/>
          <p:cNvSpPr txBox="1"/>
          <p:nvPr/>
        </p:nvSpPr>
        <p:spPr>
          <a:xfrm>
            <a:off x="8263540" y="306273"/>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a:t>
            </a:r>
          </a:p>
        </p:txBody>
      </p:sp>
      <p:grpSp>
        <p:nvGrpSpPr>
          <p:cNvPr id="27" name="Grupo 26"/>
          <p:cNvGrpSpPr/>
          <p:nvPr/>
        </p:nvGrpSpPr>
        <p:grpSpPr>
          <a:xfrm>
            <a:off x="10406955" y="294187"/>
            <a:ext cx="1370708" cy="372563"/>
            <a:chOff x="10406955" y="294187"/>
            <a:chExt cx="1370708" cy="372563"/>
          </a:xfrm>
        </p:grpSpPr>
        <p:pic>
          <p:nvPicPr>
            <p:cNvPr id="28" name="Picture 2" descr="Netflix smileu profile icon&quot; by Norbert-Sloth | Redbubble"/>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29" name="Triángulo isósceles 28"/>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1"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2" name="Elipse 31"/>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grpSp>
        <p:nvGrpSpPr>
          <p:cNvPr id="48" name="Grupo 47"/>
          <p:cNvGrpSpPr/>
          <p:nvPr/>
        </p:nvGrpSpPr>
        <p:grpSpPr>
          <a:xfrm>
            <a:off x="10227078" y="6161101"/>
            <a:ext cx="1393794" cy="292963"/>
            <a:chOff x="10227078" y="6161101"/>
            <a:chExt cx="1393794" cy="292963"/>
          </a:xfrm>
        </p:grpSpPr>
        <p:sp>
          <p:nvSpPr>
            <p:cNvPr id="43" name="Rectángulo redondeado 42"/>
            <p:cNvSpPr/>
            <p:nvPr/>
          </p:nvSpPr>
          <p:spPr>
            <a:xfrm>
              <a:off x="10227078" y="6161101"/>
              <a:ext cx="1393794" cy="2929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    </a:t>
              </a:r>
              <a:endParaRPr lang="en-US" sz="1600" b="1" dirty="0">
                <a:solidFill>
                  <a:schemeClr val="tx1"/>
                </a:solidFill>
                <a:latin typeface="Helvetica" panose="020B0604020202020204" pitchFamily="34" charset="0"/>
                <a:cs typeface="Helvetica" panose="020B0604020202020204" pitchFamily="34" charset="0"/>
              </a:endParaRPr>
            </a:p>
          </p:txBody>
        </p:sp>
        <p:sp>
          <p:nvSpPr>
            <p:cNvPr id="46" name="Freeform 7"/>
            <p:cNvSpPr>
              <a:spLocks/>
            </p:cNvSpPr>
            <p:nvPr/>
          </p:nvSpPr>
          <p:spPr bwMode="auto">
            <a:xfrm>
              <a:off x="10382251" y="621409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CuadroTexto 46"/>
            <p:cNvSpPr txBox="1"/>
            <p:nvPr/>
          </p:nvSpPr>
          <p:spPr>
            <a:xfrm>
              <a:off x="10454005" y="616839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Skip</a:t>
              </a:r>
            </a:p>
          </p:txBody>
        </p:sp>
      </p:grpSp>
      <p:sp>
        <p:nvSpPr>
          <p:cNvPr id="6" name="TextBox 5">
            <a:extLst>
              <a:ext uri="{FF2B5EF4-FFF2-40B4-BE49-F238E27FC236}">
                <a16:creationId xmlns:a16="http://schemas.microsoft.com/office/drawing/2014/main" id="{F7DDE37D-F522-6673-ADEE-A9E2AFF98105}"/>
              </a:ext>
            </a:extLst>
          </p:cNvPr>
          <p:cNvSpPr txBox="1"/>
          <p:nvPr/>
        </p:nvSpPr>
        <p:spPr>
          <a:xfrm>
            <a:off x="6523770" y="1782674"/>
            <a:ext cx="1074835" cy="1569660"/>
          </a:xfrm>
          <a:prstGeom prst="rect">
            <a:avLst/>
          </a:prstGeom>
          <a:noFill/>
        </p:spPr>
        <p:txBody>
          <a:bodyPr wrap="square">
            <a:spAutoFit/>
          </a:bodyPr>
          <a:lstStyle/>
          <a:p>
            <a:r>
              <a:rPr lang="en-US" sz="9600" dirty="0">
                <a:ln w="38100">
                  <a:solidFill>
                    <a:srgbClr val="E6E6E6"/>
                  </a:solidFill>
                </a:ln>
                <a:noFill/>
                <a:latin typeface="Impact" panose="020B0806030902050204" pitchFamily="34" charset="0"/>
              </a:rPr>
              <a:t>4.</a:t>
            </a:r>
            <a:endParaRPr lang="en-GB" dirty="0"/>
          </a:p>
        </p:txBody>
      </p:sp>
      <p:sp>
        <p:nvSpPr>
          <p:cNvPr id="9" name="TextBox 19">
            <a:extLst>
              <a:ext uri="{FF2B5EF4-FFF2-40B4-BE49-F238E27FC236}">
                <a16:creationId xmlns:a16="http://schemas.microsoft.com/office/drawing/2014/main" id="{423E13D8-4C05-DA78-9B62-8CD274D6C81E}"/>
              </a:ext>
            </a:extLst>
          </p:cNvPr>
          <p:cNvSpPr txBox="1"/>
          <p:nvPr/>
        </p:nvSpPr>
        <p:spPr>
          <a:xfrm>
            <a:off x="414337" y="595385"/>
            <a:ext cx="3570208" cy="1200329"/>
          </a:xfrm>
          <a:prstGeom prst="rect">
            <a:avLst/>
          </a:prstGeom>
          <a:noFill/>
        </p:spPr>
        <p:txBody>
          <a:bodyPr wrap="none" rtlCol="0">
            <a:spAutoFit/>
          </a:bodyPr>
          <a:lstStyle/>
          <a:p>
            <a:r>
              <a:rPr lang="en-IN" sz="3600" b="1" dirty="0">
                <a:solidFill>
                  <a:schemeClr val="bg1"/>
                </a:solidFill>
                <a:latin typeface="Helvetica" pitchFamily="34" charset="0"/>
                <a:cs typeface="Helvetica" pitchFamily="34" charset="0"/>
              </a:rPr>
              <a:t>System </a:t>
            </a:r>
            <a:r>
              <a:rPr lang="en-US" sz="3600" b="1" dirty="0">
                <a:solidFill>
                  <a:schemeClr val="bg1"/>
                </a:solidFill>
                <a:latin typeface="Helvetica" pitchFamily="34" charset="0"/>
                <a:cs typeface="Helvetica" pitchFamily="34" charset="0"/>
              </a:rPr>
              <a:t>design </a:t>
            </a:r>
            <a:endParaRPr lang="en-IN" sz="3600" b="1" dirty="0">
              <a:solidFill>
                <a:schemeClr val="bg1"/>
              </a:solidFill>
              <a:latin typeface="Helvetica" pitchFamily="34" charset="0"/>
              <a:cs typeface="Helvetica" pitchFamily="34" charset="0"/>
            </a:endParaRPr>
          </a:p>
          <a:p>
            <a:endParaRPr lang="en-IN" sz="3600" b="1" dirty="0">
              <a:solidFill>
                <a:schemeClr val="bg1"/>
              </a:solidFill>
              <a:latin typeface="Helvetica" pitchFamily="34" charset="0"/>
              <a:cs typeface="Helvetica" pitchFamily="34" charset="0"/>
            </a:endParaRPr>
          </a:p>
        </p:txBody>
      </p:sp>
      <p:grpSp>
        <p:nvGrpSpPr>
          <p:cNvPr id="10" name="Grupo 32">
            <a:extLst>
              <a:ext uri="{FF2B5EF4-FFF2-40B4-BE49-F238E27FC236}">
                <a16:creationId xmlns:a16="http://schemas.microsoft.com/office/drawing/2014/main" id="{402B43D4-8F10-3556-FF28-D91D590C5C80}"/>
              </a:ext>
            </a:extLst>
          </p:cNvPr>
          <p:cNvGrpSpPr/>
          <p:nvPr/>
        </p:nvGrpSpPr>
        <p:grpSpPr>
          <a:xfrm>
            <a:off x="490296" y="193575"/>
            <a:ext cx="300259" cy="406668"/>
            <a:chOff x="954101" y="1677362"/>
            <a:chExt cx="300259" cy="406668"/>
          </a:xfrm>
        </p:grpSpPr>
        <p:sp>
          <p:nvSpPr>
            <p:cNvPr id="11" name="Rectangle 1">
              <a:extLst>
                <a:ext uri="{FF2B5EF4-FFF2-40B4-BE49-F238E27FC236}">
                  <a16:creationId xmlns:a16="http://schemas.microsoft.com/office/drawing/2014/main" id="{EF440B3D-6E7E-429C-AFDF-36C3840BC516}"/>
                </a:ext>
              </a:extLst>
            </p:cNvPr>
            <p:cNvSpPr/>
            <p:nvPr/>
          </p:nvSpPr>
          <p:spPr>
            <a:xfrm>
              <a:off x="954101"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2">
              <a:extLst>
                <a:ext uri="{FF2B5EF4-FFF2-40B4-BE49-F238E27FC236}">
                  <a16:creationId xmlns:a16="http://schemas.microsoft.com/office/drawing/2014/main" id="{DB76A9D0-86CE-13E8-290F-A1D6AD3745A5}"/>
                </a:ext>
              </a:extLst>
            </p:cNvPr>
            <p:cNvSpPr/>
            <p:nvPr/>
          </p:nvSpPr>
          <p:spPr>
            <a:xfrm>
              <a:off x="1160763"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arallelogram 3">
              <a:extLst>
                <a:ext uri="{FF2B5EF4-FFF2-40B4-BE49-F238E27FC236}">
                  <a16:creationId xmlns:a16="http://schemas.microsoft.com/office/drawing/2014/main" id="{2A67BD87-60E8-4BE6-A814-64A963A545FD}"/>
                </a:ext>
              </a:extLst>
            </p:cNvPr>
            <p:cNvSpPr/>
            <p:nvPr/>
          </p:nvSpPr>
          <p:spPr>
            <a:xfrm flipH="1">
              <a:off x="954101" y="1677362"/>
              <a:ext cx="300259" cy="406668"/>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CuadroTexto 37">
            <a:extLst>
              <a:ext uri="{FF2B5EF4-FFF2-40B4-BE49-F238E27FC236}">
                <a16:creationId xmlns:a16="http://schemas.microsoft.com/office/drawing/2014/main" id="{0393B747-E6E6-1FB1-CF51-134559AE8809}"/>
              </a:ext>
            </a:extLst>
          </p:cNvPr>
          <p:cNvSpPr txBox="1"/>
          <p:nvPr/>
        </p:nvSpPr>
        <p:spPr>
          <a:xfrm>
            <a:off x="414337" y="1156932"/>
            <a:ext cx="1455937" cy="369332"/>
          </a:xfrm>
          <a:prstGeom prst="rect">
            <a:avLst/>
          </a:prstGeom>
          <a:noFill/>
        </p:spPr>
        <p:txBody>
          <a:bodyPr wrap="square" rtlCol="0">
            <a:spAutoFit/>
          </a:bodyPr>
          <a:lstStyle/>
          <a:p>
            <a:r>
              <a:rPr lang="en-US" dirty="0">
                <a:solidFill>
                  <a:schemeClr val="accent6"/>
                </a:solidFill>
              </a:rPr>
              <a:t>97% for you</a:t>
            </a:r>
          </a:p>
        </p:txBody>
      </p:sp>
      <p:sp>
        <p:nvSpPr>
          <p:cNvPr id="15" name="Rectángulo 38">
            <a:extLst>
              <a:ext uri="{FF2B5EF4-FFF2-40B4-BE49-F238E27FC236}">
                <a16:creationId xmlns:a16="http://schemas.microsoft.com/office/drawing/2014/main" id="{8FB60D8A-8D57-E7F9-E1B3-4D1DF5C94A4E}"/>
              </a:ext>
            </a:extLst>
          </p:cNvPr>
          <p:cNvSpPr/>
          <p:nvPr/>
        </p:nvSpPr>
        <p:spPr>
          <a:xfrm>
            <a:off x="1637940" y="1156932"/>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16" name="CuadroTexto 39">
            <a:extLst>
              <a:ext uri="{FF2B5EF4-FFF2-40B4-BE49-F238E27FC236}">
                <a16:creationId xmlns:a16="http://schemas.microsoft.com/office/drawing/2014/main" id="{C5BE031F-FB2A-5A2B-54D8-07FC9FA17EB6}"/>
              </a:ext>
            </a:extLst>
          </p:cNvPr>
          <p:cNvSpPr txBox="1"/>
          <p:nvPr/>
        </p:nvSpPr>
        <p:spPr>
          <a:xfrm>
            <a:off x="2015226" y="1100992"/>
            <a:ext cx="1455937" cy="369332"/>
          </a:xfrm>
          <a:prstGeom prst="rect">
            <a:avLst/>
          </a:prstGeom>
          <a:noFill/>
        </p:spPr>
        <p:txBody>
          <a:bodyPr wrap="square" rtlCol="0">
            <a:spAutoFit/>
          </a:bodyPr>
          <a:lstStyle/>
          <a:p>
            <a:r>
              <a:rPr lang="en-US" dirty="0">
                <a:solidFill>
                  <a:schemeClr val="bg1"/>
                </a:solidFill>
              </a:rPr>
              <a:t>2022</a:t>
            </a:r>
          </a:p>
        </p:txBody>
      </p:sp>
      <p:sp>
        <p:nvSpPr>
          <p:cNvPr id="17" name="TextBox 3">
            <a:extLst>
              <a:ext uri="{FF2B5EF4-FFF2-40B4-BE49-F238E27FC236}">
                <a16:creationId xmlns:a16="http://schemas.microsoft.com/office/drawing/2014/main" id="{DFBDB2F8-BAE5-C1F9-4BA6-A723FCC0A7C4}"/>
              </a:ext>
            </a:extLst>
          </p:cNvPr>
          <p:cNvSpPr txBox="1"/>
          <p:nvPr/>
        </p:nvSpPr>
        <p:spPr>
          <a:xfrm>
            <a:off x="843072" y="305669"/>
            <a:ext cx="3453075"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Schema</a:t>
            </a:r>
            <a:endParaRPr lang="en-US" dirty="0">
              <a:solidFill>
                <a:schemeClr val="bg1"/>
              </a:solidFill>
              <a:latin typeface="Helvetica" pitchFamily="34" charset="0"/>
              <a:cs typeface="Helvetica" pitchFamily="34" charset="0"/>
            </a:endParaRPr>
          </a:p>
        </p:txBody>
      </p:sp>
      <p:pic>
        <p:nvPicPr>
          <p:cNvPr id="7" name="صورة 4" descr="صورة تحتوي على نص, لقطة شاشة, التصميم&#10;&#10;تم إنشاء الوصف تلقائياً">
            <a:extLst>
              <a:ext uri="{FF2B5EF4-FFF2-40B4-BE49-F238E27FC236}">
                <a16:creationId xmlns:a16="http://schemas.microsoft.com/office/drawing/2014/main" id="{95E53B68-F3AD-E2EE-AA8D-E0E9B15BFB37}"/>
              </a:ext>
            </a:extLst>
          </p:cNvPr>
          <p:cNvPicPr>
            <a:picLocks noChangeAspect="1"/>
          </p:cNvPicPr>
          <p:nvPr/>
        </p:nvPicPr>
        <p:blipFill rotWithShape="1">
          <a:blip r:embed="rId3">
            <a:extLst>
              <a:ext uri="{28A0092B-C50C-407E-A947-70E740481C1C}">
                <a14:useLocalDpi xmlns:a14="http://schemas.microsoft.com/office/drawing/2010/main" val="0"/>
              </a:ext>
            </a:extLst>
          </a:blip>
          <a:srcRect l="2211" t="82381" r="43971" b="13195"/>
          <a:stretch/>
        </p:blipFill>
        <p:spPr>
          <a:xfrm>
            <a:off x="265396" y="3673237"/>
            <a:ext cx="8367640" cy="912303"/>
          </a:xfrm>
          <a:prstGeom prst="rect">
            <a:avLst/>
          </a:prstGeom>
        </p:spPr>
      </p:pic>
    </p:spTree>
    <p:extLst>
      <p:ext uri="{BB962C8B-B14F-4D97-AF65-F5344CB8AC3E}">
        <p14:creationId xmlns:p14="http://schemas.microsoft.com/office/powerpoint/2010/main" val="3202784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594889F-5198-F33E-8187-C791D3A93DB4}"/>
              </a:ext>
            </a:extLst>
          </p:cNvPr>
          <p:cNvSpPr txBox="1"/>
          <p:nvPr/>
        </p:nvSpPr>
        <p:spPr>
          <a:xfrm>
            <a:off x="7464045" y="2365287"/>
            <a:ext cx="4705653" cy="1569660"/>
          </a:xfrm>
          <a:prstGeom prst="rect">
            <a:avLst/>
          </a:prstGeom>
          <a:noFill/>
        </p:spPr>
        <p:txBody>
          <a:bodyPr wrap="square">
            <a:spAutoFit/>
          </a:bodyPr>
          <a:lstStyle/>
          <a:p>
            <a:pPr algn="ctr"/>
            <a:r>
              <a:rPr lang="en-GB" sz="4800" dirty="0">
                <a:ln w="38100">
                  <a:solidFill>
                    <a:srgbClr val="E6E6E6"/>
                  </a:solidFill>
                </a:ln>
                <a:noFill/>
                <a:latin typeface="Impact" panose="020B0806030902050204" pitchFamily="34" charset="0"/>
              </a:rPr>
              <a:t>Mapping of Binary M:N Relationship </a:t>
            </a:r>
            <a:endParaRPr kumimoji="0" lang="en-GB" sz="4800" b="0" i="0" u="none" strike="noStrike" kern="1200" cap="none" spc="0" normalizeH="0" baseline="0" noProof="0" dirty="0">
              <a:ln w="38100">
                <a:solidFill>
                  <a:srgbClr val="E6E6E6"/>
                </a:solidFill>
              </a:ln>
              <a:noFill/>
              <a:effectLst/>
              <a:uLnTx/>
              <a:uFillTx/>
              <a:latin typeface="Impact" panose="020B0806030902050204" pitchFamily="34" charset="0"/>
              <a:ea typeface="+mn-ea"/>
              <a:cs typeface="+mn-cs"/>
            </a:endParaRPr>
          </a:p>
        </p:txBody>
      </p:sp>
      <p:sp>
        <p:nvSpPr>
          <p:cNvPr id="26" name="CuadroTexto 25"/>
          <p:cNvSpPr txBox="1"/>
          <p:nvPr/>
        </p:nvSpPr>
        <p:spPr>
          <a:xfrm>
            <a:off x="8263540" y="306273"/>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a:t>
            </a:r>
          </a:p>
        </p:txBody>
      </p:sp>
      <p:grpSp>
        <p:nvGrpSpPr>
          <p:cNvPr id="27" name="Grupo 26"/>
          <p:cNvGrpSpPr/>
          <p:nvPr/>
        </p:nvGrpSpPr>
        <p:grpSpPr>
          <a:xfrm>
            <a:off x="10406955" y="294187"/>
            <a:ext cx="1370708" cy="372563"/>
            <a:chOff x="10406955" y="294187"/>
            <a:chExt cx="1370708" cy="372563"/>
          </a:xfrm>
        </p:grpSpPr>
        <p:pic>
          <p:nvPicPr>
            <p:cNvPr id="28" name="Picture 2" descr="Netflix smileu profile icon&quot; by Norbert-Sloth | Redbubble"/>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29" name="Triángulo isósceles 28"/>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1"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2" name="Elipse 31"/>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grpSp>
        <p:nvGrpSpPr>
          <p:cNvPr id="48" name="Grupo 47"/>
          <p:cNvGrpSpPr/>
          <p:nvPr/>
        </p:nvGrpSpPr>
        <p:grpSpPr>
          <a:xfrm>
            <a:off x="10227078" y="6161101"/>
            <a:ext cx="1393794" cy="292963"/>
            <a:chOff x="10227078" y="6161101"/>
            <a:chExt cx="1393794" cy="292963"/>
          </a:xfrm>
        </p:grpSpPr>
        <p:sp>
          <p:nvSpPr>
            <p:cNvPr id="43" name="Rectángulo redondeado 42"/>
            <p:cNvSpPr/>
            <p:nvPr/>
          </p:nvSpPr>
          <p:spPr>
            <a:xfrm>
              <a:off x="10227078" y="6161101"/>
              <a:ext cx="1393794" cy="2929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    </a:t>
              </a:r>
              <a:endParaRPr lang="en-US" sz="1600" b="1" dirty="0">
                <a:solidFill>
                  <a:schemeClr val="tx1"/>
                </a:solidFill>
                <a:latin typeface="Helvetica" panose="020B0604020202020204" pitchFamily="34" charset="0"/>
                <a:cs typeface="Helvetica" panose="020B0604020202020204" pitchFamily="34" charset="0"/>
              </a:endParaRPr>
            </a:p>
          </p:txBody>
        </p:sp>
        <p:sp>
          <p:nvSpPr>
            <p:cNvPr id="46" name="Freeform 7"/>
            <p:cNvSpPr>
              <a:spLocks/>
            </p:cNvSpPr>
            <p:nvPr/>
          </p:nvSpPr>
          <p:spPr bwMode="auto">
            <a:xfrm>
              <a:off x="10382251" y="621409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CuadroTexto 46"/>
            <p:cNvSpPr txBox="1"/>
            <p:nvPr/>
          </p:nvSpPr>
          <p:spPr>
            <a:xfrm>
              <a:off x="10454005" y="616839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Skip</a:t>
              </a:r>
            </a:p>
          </p:txBody>
        </p:sp>
      </p:grpSp>
      <p:sp>
        <p:nvSpPr>
          <p:cNvPr id="6" name="TextBox 5">
            <a:extLst>
              <a:ext uri="{FF2B5EF4-FFF2-40B4-BE49-F238E27FC236}">
                <a16:creationId xmlns:a16="http://schemas.microsoft.com/office/drawing/2014/main" id="{F7DDE37D-F522-6673-ADEE-A9E2AFF98105}"/>
              </a:ext>
            </a:extLst>
          </p:cNvPr>
          <p:cNvSpPr txBox="1"/>
          <p:nvPr/>
        </p:nvSpPr>
        <p:spPr>
          <a:xfrm>
            <a:off x="6523770" y="1782674"/>
            <a:ext cx="1074835" cy="1569660"/>
          </a:xfrm>
          <a:prstGeom prst="rect">
            <a:avLst/>
          </a:prstGeom>
          <a:noFill/>
        </p:spPr>
        <p:txBody>
          <a:bodyPr wrap="square">
            <a:spAutoFit/>
          </a:bodyPr>
          <a:lstStyle/>
          <a:p>
            <a:r>
              <a:rPr lang="en-US" sz="9600" dirty="0">
                <a:ln w="38100">
                  <a:solidFill>
                    <a:srgbClr val="E6E6E6"/>
                  </a:solidFill>
                </a:ln>
                <a:noFill/>
                <a:latin typeface="Impact" panose="020B0806030902050204" pitchFamily="34" charset="0"/>
              </a:rPr>
              <a:t>5.</a:t>
            </a:r>
            <a:endParaRPr lang="en-GB" dirty="0"/>
          </a:p>
        </p:txBody>
      </p:sp>
      <p:sp>
        <p:nvSpPr>
          <p:cNvPr id="9" name="TextBox 19">
            <a:extLst>
              <a:ext uri="{FF2B5EF4-FFF2-40B4-BE49-F238E27FC236}">
                <a16:creationId xmlns:a16="http://schemas.microsoft.com/office/drawing/2014/main" id="{423E13D8-4C05-DA78-9B62-8CD274D6C81E}"/>
              </a:ext>
            </a:extLst>
          </p:cNvPr>
          <p:cNvSpPr txBox="1"/>
          <p:nvPr/>
        </p:nvSpPr>
        <p:spPr>
          <a:xfrm>
            <a:off x="369733" y="595385"/>
            <a:ext cx="3570208" cy="1200329"/>
          </a:xfrm>
          <a:prstGeom prst="rect">
            <a:avLst/>
          </a:prstGeom>
          <a:noFill/>
        </p:spPr>
        <p:txBody>
          <a:bodyPr wrap="none" rtlCol="0">
            <a:spAutoFit/>
          </a:bodyPr>
          <a:lstStyle/>
          <a:p>
            <a:r>
              <a:rPr lang="en-IN" sz="3600" b="1" dirty="0">
                <a:solidFill>
                  <a:schemeClr val="bg1"/>
                </a:solidFill>
                <a:latin typeface="Helvetica" pitchFamily="34" charset="0"/>
                <a:cs typeface="Helvetica" pitchFamily="34" charset="0"/>
              </a:rPr>
              <a:t>System </a:t>
            </a:r>
            <a:r>
              <a:rPr lang="en-US" sz="3600" b="1" dirty="0">
                <a:solidFill>
                  <a:schemeClr val="bg1"/>
                </a:solidFill>
                <a:latin typeface="Helvetica" pitchFamily="34" charset="0"/>
                <a:cs typeface="Helvetica" pitchFamily="34" charset="0"/>
              </a:rPr>
              <a:t>design </a:t>
            </a:r>
            <a:endParaRPr lang="en-IN" sz="3600" b="1" dirty="0">
              <a:solidFill>
                <a:schemeClr val="bg1"/>
              </a:solidFill>
              <a:latin typeface="Helvetica" pitchFamily="34" charset="0"/>
              <a:cs typeface="Helvetica" pitchFamily="34" charset="0"/>
            </a:endParaRPr>
          </a:p>
          <a:p>
            <a:endParaRPr lang="en-IN" sz="3600" b="1" dirty="0">
              <a:solidFill>
                <a:schemeClr val="bg1"/>
              </a:solidFill>
              <a:latin typeface="Helvetica" pitchFamily="34" charset="0"/>
              <a:cs typeface="Helvetica" pitchFamily="34" charset="0"/>
            </a:endParaRPr>
          </a:p>
        </p:txBody>
      </p:sp>
      <p:grpSp>
        <p:nvGrpSpPr>
          <p:cNvPr id="10" name="Grupo 32">
            <a:extLst>
              <a:ext uri="{FF2B5EF4-FFF2-40B4-BE49-F238E27FC236}">
                <a16:creationId xmlns:a16="http://schemas.microsoft.com/office/drawing/2014/main" id="{402B43D4-8F10-3556-FF28-D91D590C5C80}"/>
              </a:ext>
            </a:extLst>
          </p:cNvPr>
          <p:cNvGrpSpPr/>
          <p:nvPr/>
        </p:nvGrpSpPr>
        <p:grpSpPr>
          <a:xfrm>
            <a:off x="490296" y="193575"/>
            <a:ext cx="300259" cy="406668"/>
            <a:chOff x="954101" y="1677362"/>
            <a:chExt cx="300259" cy="406668"/>
          </a:xfrm>
        </p:grpSpPr>
        <p:sp>
          <p:nvSpPr>
            <p:cNvPr id="11" name="Rectangle 1">
              <a:extLst>
                <a:ext uri="{FF2B5EF4-FFF2-40B4-BE49-F238E27FC236}">
                  <a16:creationId xmlns:a16="http://schemas.microsoft.com/office/drawing/2014/main" id="{EF440B3D-6E7E-429C-AFDF-36C3840BC516}"/>
                </a:ext>
              </a:extLst>
            </p:cNvPr>
            <p:cNvSpPr/>
            <p:nvPr/>
          </p:nvSpPr>
          <p:spPr>
            <a:xfrm>
              <a:off x="954101"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2">
              <a:extLst>
                <a:ext uri="{FF2B5EF4-FFF2-40B4-BE49-F238E27FC236}">
                  <a16:creationId xmlns:a16="http://schemas.microsoft.com/office/drawing/2014/main" id="{DB76A9D0-86CE-13E8-290F-A1D6AD3745A5}"/>
                </a:ext>
              </a:extLst>
            </p:cNvPr>
            <p:cNvSpPr/>
            <p:nvPr/>
          </p:nvSpPr>
          <p:spPr>
            <a:xfrm>
              <a:off x="1160763"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arallelogram 3">
              <a:extLst>
                <a:ext uri="{FF2B5EF4-FFF2-40B4-BE49-F238E27FC236}">
                  <a16:creationId xmlns:a16="http://schemas.microsoft.com/office/drawing/2014/main" id="{2A67BD87-60E8-4BE6-A814-64A963A545FD}"/>
                </a:ext>
              </a:extLst>
            </p:cNvPr>
            <p:cNvSpPr/>
            <p:nvPr/>
          </p:nvSpPr>
          <p:spPr>
            <a:xfrm flipH="1">
              <a:off x="954101" y="1677362"/>
              <a:ext cx="300259" cy="406668"/>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CuadroTexto 37">
            <a:extLst>
              <a:ext uri="{FF2B5EF4-FFF2-40B4-BE49-F238E27FC236}">
                <a16:creationId xmlns:a16="http://schemas.microsoft.com/office/drawing/2014/main" id="{0393B747-E6E6-1FB1-CF51-134559AE8809}"/>
              </a:ext>
            </a:extLst>
          </p:cNvPr>
          <p:cNvSpPr txBox="1"/>
          <p:nvPr/>
        </p:nvSpPr>
        <p:spPr>
          <a:xfrm>
            <a:off x="414337" y="1156932"/>
            <a:ext cx="1455937" cy="369332"/>
          </a:xfrm>
          <a:prstGeom prst="rect">
            <a:avLst/>
          </a:prstGeom>
          <a:noFill/>
        </p:spPr>
        <p:txBody>
          <a:bodyPr wrap="square" rtlCol="0">
            <a:spAutoFit/>
          </a:bodyPr>
          <a:lstStyle/>
          <a:p>
            <a:r>
              <a:rPr lang="en-US" dirty="0">
                <a:solidFill>
                  <a:schemeClr val="accent6"/>
                </a:solidFill>
              </a:rPr>
              <a:t>97% for you</a:t>
            </a:r>
          </a:p>
        </p:txBody>
      </p:sp>
      <p:sp>
        <p:nvSpPr>
          <p:cNvPr id="15" name="Rectángulo 38">
            <a:extLst>
              <a:ext uri="{FF2B5EF4-FFF2-40B4-BE49-F238E27FC236}">
                <a16:creationId xmlns:a16="http://schemas.microsoft.com/office/drawing/2014/main" id="{8FB60D8A-8D57-E7F9-E1B3-4D1DF5C94A4E}"/>
              </a:ext>
            </a:extLst>
          </p:cNvPr>
          <p:cNvSpPr/>
          <p:nvPr/>
        </p:nvSpPr>
        <p:spPr>
          <a:xfrm>
            <a:off x="1637939" y="1212687"/>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16" name="CuadroTexto 39">
            <a:extLst>
              <a:ext uri="{FF2B5EF4-FFF2-40B4-BE49-F238E27FC236}">
                <a16:creationId xmlns:a16="http://schemas.microsoft.com/office/drawing/2014/main" id="{C5BE031F-FB2A-5A2B-54D8-07FC9FA17EB6}"/>
              </a:ext>
            </a:extLst>
          </p:cNvPr>
          <p:cNvSpPr txBox="1"/>
          <p:nvPr/>
        </p:nvSpPr>
        <p:spPr>
          <a:xfrm>
            <a:off x="2015226" y="1156747"/>
            <a:ext cx="1455937" cy="369332"/>
          </a:xfrm>
          <a:prstGeom prst="rect">
            <a:avLst/>
          </a:prstGeom>
          <a:noFill/>
        </p:spPr>
        <p:txBody>
          <a:bodyPr wrap="square" rtlCol="0">
            <a:spAutoFit/>
          </a:bodyPr>
          <a:lstStyle/>
          <a:p>
            <a:r>
              <a:rPr lang="en-US" dirty="0">
                <a:solidFill>
                  <a:schemeClr val="bg1"/>
                </a:solidFill>
              </a:rPr>
              <a:t>2022</a:t>
            </a:r>
          </a:p>
        </p:txBody>
      </p:sp>
      <p:sp>
        <p:nvSpPr>
          <p:cNvPr id="17" name="TextBox 3">
            <a:extLst>
              <a:ext uri="{FF2B5EF4-FFF2-40B4-BE49-F238E27FC236}">
                <a16:creationId xmlns:a16="http://schemas.microsoft.com/office/drawing/2014/main" id="{DFBDB2F8-BAE5-C1F9-4BA6-A723FCC0A7C4}"/>
              </a:ext>
            </a:extLst>
          </p:cNvPr>
          <p:cNvSpPr txBox="1"/>
          <p:nvPr/>
        </p:nvSpPr>
        <p:spPr>
          <a:xfrm>
            <a:off x="843072" y="305669"/>
            <a:ext cx="3453075"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Schema</a:t>
            </a:r>
            <a:endParaRPr lang="en-US" dirty="0">
              <a:solidFill>
                <a:schemeClr val="bg1"/>
              </a:solidFill>
              <a:latin typeface="Helvetica" pitchFamily="34" charset="0"/>
              <a:cs typeface="Helvetica" pitchFamily="34" charset="0"/>
            </a:endParaRPr>
          </a:p>
        </p:txBody>
      </p:sp>
      <p:pic>
        <p:nvPicPr>
          <p:cNvPr id="2" name="صورة 5" descr="صورة تحتوي على نص, لقطة شاشة, التصميم&#10;&#10;تم إنشاء الوصف تلقائياً">
            <a:extLst>
              <a:ext uri="{FF2B5EF4-FFF2-40B4-BE49-F238E27FC236}">
                <a16:creationId xmlns:a16="http://schemas.microsoft.com/office/drawing/2014/main" id="{11AEB7A5-23FB-F031-DD18-CDA7B59312B1}"/>
              </a:ext>
            </a:extLst>
          </p:cNvPr>
          <p:cNvPicPr>
            <a:picLocks noChangeAspect="1"/>
          </p:cNvPicPr>
          <p:nvPr/>
        </p:nvPicPr>
        <p:blipFill rotWithShape="1">
          <a:blip r:embed="rId3">
            <a:extLst>
              <a:ext uri="{28A0092B-C50C-407E-A947-70E740481C1C}">
                <a14:useLocalDpi xmlns:a14="http://schemas.microsoft.com/office/drawing/2010/main" val="0"/>
              </a:ext>
            </a:extLst>
          </a:blip>
          <a:srcRect l="1665" t="16085" r="37696" b="80794"/>
          <a:stretch/>
        </p:blipFill>
        <p:spPr>
          <a:xfrm>
            <a:off x="490296" y="3931554"/>
            <a:ext cx="10087542" cy="1172012"/>
          </a:xfrm>
          <a:prstGeom prst="rect">
            <a:avLst/>
          </a:prstGeom>
        </p:spPr>
      </p:pic>
    </p:spTree>
    <p:extLst>
      <p:ext uri="{BB962C8B-B14F-4D97-AF65-F5344CB8AC3E}">
        <p14:creationId xmlns:p14="http://schemas.microsoft.com/office/powerpoint/2010/main" val="3401145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594889F-5198-F33E-8187-C791D3A93DB4}"/>
              </a:ext>
            </a:extLst>
          </p:cNvPr>
          <p:cNvSpPr txBox="1"/>
          <p:nvPr/>
        </p:nvSpPr>
        <p:spPr>
          <a:xfrm>
            <a:off x="7598605" y="2333582"/>
            <a:ext cx="6073698" cy="2308324"/>
          </a:xfrm>
          <a:prstGeom prst="rect">
            <a:avLst/>
          </a:prstGeom>
          <a:noFill/>
        </p:spPr>
        <p:txBody>
          <a:bodyPr wrap="square">
            <a:spAutoFit/>
          </a:bodyPr>
          <a:lstStyle/>
          <a:p>
            <a:r>
              <a:rPr lang="en-GB" sz="4800" dirty="0">
                <a:ln w="38100">
                  <a:solidFill>
                    <a:srgbClr val="E6E6E6"/>
                  </a:solidFill>
                </a:ln>
                <a:noFill/>
                <a:latin typeface="Impact" panose="020B0806030902050204" pitchFamily="34" charset="0"/>
              </a:rPr>
              <a:t>Mapping of</a:t>
            </a:r>
          </a:p>
          <a:p>
            <a:r>
              <a:rPr lang="en-GB" sz="4800" dirty="0">
                <a:ln w="38100">
                  <a:solidFill>
                    <a:srgbClr val="E6E6E6"/>
                  </a:solidFill>
                </a:ln>
                <a:noFill/>
                <a:latin typeface="Impact" panose="020B0806030902050204" pitchFamily="34" charset="0"/>
              </a:rPr>
              <a:t> Multivalued</a:t>
            </a:r>
          </a:p>
          <a:p>
            <a:r>
              <a:rPr lang="en-GB" sz="4800" dirty="0">
                <a:ln w="38100">
                  <a:solidFill>
                    <a:srgbClr val="E6E6E6"/>
                  </a:solidFill>
                </a:ln>
                <a:noFill/>
                <a:latin typeface="Impact" panose="020B0806030902050204" pitchFamily="34" charset="0"/>
              </a:rPr>
              <a:t> Attributes</a:t>
            </a:r>
            <a:endParaRPr kumimoji="0" lang="en-GB" sz="4800" b="0" i="0" u="none" strike="noStrike" kern="1200" cap="none" spc="0" normalizeH="0" baseline="0" noProof="0" dirty="0">
              <a:ln w="38100">
                <a:solidFill>
                  <a:srgbClr val="E6E6E6"/>
                </a:solidFill>
              </a:ln>
              <a:noFill/>
              <a:effectLst/>
              <a:uLnTx/>
              <a:uFillTx/>
              <a:latin typeface="Impact" panose="020B0806030902050204" pitchFamily="34" charset="0"/>
              <a:ea typeface="+mn-ea"/>
              <a:cs typeface="+mn-cs"/>
            </a:endParaRPr>
          </a:p>
        </p:txBody>
      </p:sp>
      <p:sp>
        <p:nvSpPr>
          <p:cNvPr id="26" name="CuadroTexto 25"/>
          <p:cNvSpPr txBox="1"/>
          <p:nvPr/>
        </p:nvSpPr>
        <p:spPr>
          <a:xfrm>
            <a:off x="8263540" y="306273"/>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a:t>
            </a:r>
          </a:p>
        </p:txBody>
      </p:sp>
      <p:grpSp>
        <p:nvGrpSpPr>
          <p:cNvPr id="27" name="Grupo 26"/>
          <p:cNvGrpSpPr/>
          <p:nvPr/>
        </p:nvGrpSpPr>
        <p:grpSpPr>
          <a:xfrm>
            <a:off x="10406955" y="294187"/>
            <a:ext cx="1370708" cy="372563"/>
            <a:chOff x="10406955" y="294187"/>
            <a:chExt cx="1370708" cy="372563"/>
          </a:xfrm>
        </p:grpSpPr>
        <p:pic>
          <p:nvPicPr>
            <p:cNvPr id="28" name="Picture 2" descr="Netflix smileu profile icon&quot; by Norbert-Sloth | Redbubble"/>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29" name="Triángulo isósceles 28"/>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1"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2" name="Elipse 31"/>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grpSp>
        <p:nvGrpSpPr>
          <p:cNvPr id="48" name="Grupo 47"/>
          <p:cNvGrpSpPr/>
          <p:nvPr/>
        </p:nvGrpSpPr>
        <p:grpSpPr>
          <a:xfrm>
            <a:off x="10227078" y="6161101"/>
            <a:ext cx="1393794" cy="292963"/>
            <a:chOff x="10227078" y="6161101"/>
            <a:chExt cx="1393794" cy="292963"/>
          </a:xfrm>
        </p:grpSpPr>
        <p:sp>
          <p:nvSpPr>
            <p:cNvPr id="43" name="Rectángulo redondeado 42"/>
            <p:cNvSpPr/>
            <p:nvPr/>
          </p:nvSpPr>
          <p:spPr>
            <a:xfrm>
              <a:off x="10227078" y="6161101"/>
              <a:ext cx="1393794" cy="2929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    </a:t>
              </a:r>
              <a:endParaRPr lang="en-US" sz="1600" b="1" dirty="0">
                <a:solidFill>
                  <a:schemeClr val="tx1"/>
                </a:solidFill>
                <a:latin typeface="Helvetica" panose="020B0604020202020204" pitchFamily="34" charset="0"/>
                <a:cs typeface="Helvetica" panose="020B0604020202020204" pitchFamily="34" charset="0"/>
              </a:endParaRPr>
            </a:p>
          </p:txBody>
        </p:sp>
        <p:sp>
          <p:nvSpPr>
            <p:cNvPr id="46" name="Freeform 7"/>
            <p:cNvSpPr>
              <a:spLocks/>
            </p:cNvSpPr>
            <p:nvPr/>
          </p:nvSpPr>
          <p:spPr bwMode="auto">
            <a:xfrm>
              <a:off x="10382251" y="621409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CuadroTexto 46"/>
            <p:cNvSpPr txBox="1"/>
            <p:nvPr/>
          </p:nvSpPr>
          <p:spPr>
            <a:xfrm>
              <a:off x="10454005" y="616839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Skip</a:t>
              </a:r>
            </a:p>
          </p:txBody>
        </p:sp>
      </p:grpSp>
      <p:sp>
        <p:nvSpPr>
          <p:cNvPr id="6" name="TextBox 5">
            <a:extLst>
              <a:ext uri="{FF2B5EF4-FFF2-40B4-BE49-F238E27FC236}">
                <a16:creationId xmlns:a16="http://schemas.microsoft.com/office/drawing/2014/main" id="{F7DDE37D-F522-6673-ADEE-A9E2AFF98105}"/>
              </a:ext>
            </a:extLst>
          </p:cNvPr>
          <p:cNvSpPr txBox="1"/>
          <p:nvPr/>
        </p:nvSpPr>
        <p:spPr>
          <a:xfrm>
            <a:off x="6523770" y="1782674"/>
            <a:ext cx="1313755" cy="1569660"/>
          </a:xfrm>
          <a:prstGeom prst="rect">
            <a:avLst/>
          </a:prstGeom>
          <a:noFill/>
        </p:spPr>
        <p:txBody>
          <a:bodyPr wrap="square">
            <a:spAutoFit/>
          </a:bodyPr>
          <a:lstStyle/>
          <a:p>
            <a:r>
              <a:rPr lang="en-US" sz="9600" dirty="0">
                <a:ln w="38100">
                  <a:solidFill>
                    <a:srgbClr val="E6E6E6"/>
                  </a:solidFill>
                </a:ln>
                <a:noFill/>
                <a:latin typeface="Impact" panose="020B0806030902050204" pitchFamily="34" charset="0"/>
              </a:rPr>
              <a:t>6.</a:t>
            </a:r>
            <a:endParaRPr lang="en-GB" dirty="0"/>
          </a:p>
        </p:txBody>
      </p:sp>
      <p:sp>
        <p:nvSpPr>
          <p:cNvPr id="9" name="TextBox 19">
            <a:extLst>
              <a:ext uri="{FF2B5EF4-FFF2-40B4-BE49-F238E27FC236}">
                <a16:creationId xmlns:a16="http://schemas.microsoft.com/office/drawing/2014/main" id="{423E13D8-4C05-DA78-9B62-8CD274D6C81E}"/>
              </a:ext>
            </a:extLst>
          </p:cNvPr>
          <p:cNvSpPr txBox="1"/>
          <p:nvPr/>
        </p:nvSpPr>
        <p:spPr>
          <a:xfrm>
            <a:off x="369733" y="595385"/>
            <a:ext cx="3570208" cy="1200329"/>
          </a:xfrm>
          <a:prstGeom prst="rect">
            <a:avLst/>
          </a:prstGeom>
          <a:noFill/>
        </p:spPr>
        <p:txBody>
          <a:bodyPr wrap="none" rtlCol="0">
            <a:spAutoFit/>
          </a:bodyPr>
          <a:lstStyle/>
          <a:p>
            <a:r>
              <a:rPr lang="en-IN" sz="3600" b="1" dirty="0">
                <a:solidFill>
                  <a:schemeClr val="bg1"/>
                </a:solidFill>
                <a:latin typeface="Helvetica" pitchFamily="34" charset="0"/>
                <a:cs typeface="Helvetica" pitchFamily="34" charset="0"/>
              </a:rPr>
              <a:t>System </a:t>
            </a:r>
            <a:r>
              <a:rPr lang="en-US" sz="3600" b="1" dirty="0">
                <a:solidFill>
                  <a:schemeClr val="bg1"/>
                </a:solidFill>
                <a:latin typeface="Helvetica" pitchFamily="34" charset="0"/>
                <a:cs typeface="Helvetica" pitchFamily="34" charset="0"/>
              </a:rPr>
              <a:t>design </a:t>
            </a:r>
            <a:endParaRPr lang="en-IN" sz="3600" b="1" dirty="0">
              <a:solidFill>
                <a:schemeClr val="bg1"/>
              </a:solidFill>
              <a:latin typeface="Helvetica" pitchFamily="34" charset="0"/>
              <a:cs typeface="Helvetica" pitchFamily="34" charset="0"/>
            </a:endParaRPr>
          </a:p>
          <a:p>
            <a:endParaRPr lang="en-IN" sz="3600" b="1" dirty="0">
              <a:solidFill>
                <a:schemeClr val="bg1"/>
              </a:solidFill>
              <a:latin typeface="Helvetica" pitchFamily="34" charset="0"/>
              <a:cs typeface="Helvetica" pitchFamily="34" charset="0"/>
            </a:endParaRPr>
          </a:p>
        </p:txBody>
      </p:sp>
      <p:grpSp>
        <p:nvGrpSpPr>
          <p:cNvPr id="10" name="Grupo 32">
            <a:extLst>
              <a:ext uri="{FF2B5EF4-FFF2-40B4-BE49-F238E27FC236}">
                <a16:creationId xmlns:a16="http://schemas.microsoft.com/office/drawing/2014/main" id="{402B43D4-8F10-3556-FF28-D91D590C5C80}"/>
              </a:ext>
            </a:extLst>
          </p:cNvPr>
          <p:cNvGrpSpPr/>
          <p:nvPr/>
        </p:nvGrpSpPr>
        <p:grpSpPr>
          <a:xfrm>
            <a:off x="490296" y="193575"/>
            <a:ext cx="300259" cy="406668"/>
            <a:chOff x="954101" y="1677362"/>
            <a:chExt cx="300259" cy="406668"/>
          </a:xfrm>
        </p:grpSpPr>
        <p:sp>
          <p:nvSpPr>
            <p:cNvPr id="11" name="Rectangle 1">
              <a:extLst>
                <a:ext uri="{FF2B5EF4-FFF2-40B4-BE49-F238E27FC236}">
                  <a16:creationId xmlns:a16="http://schemas.microsoft.com/office/drawing/2014/main" id="{EF440B3D-6E7E-429C-AFDF-36C3840BC516}"/>
                </a:ext>
              </a:extLst>
            </p:cNvPr>
            <p:cNvSpPr/>
            <p:nvPr/>
          </p:nvSpPr>
          <p:spPr>
            <a:xfrm>
              <a:off x="954101"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2">
              <a:extLst>
                <a:ext uri="{FF2B5EF4-FFF2-40B4-BE49-F238E27FC236}">
                  <a16:creationId xmlns:a16="http://schemas.microsoft.com/office/drawing/2014/main" id="{DB76A9D0-86CE-13E8-290F-A1D6AD3745A5}"/>
                </a:ext>
              </a:extLst>
            </p:cNvPr>
            <p:cNvSpPr/>
            <p:nvPr/>
          </p:nvSpPr>
          <p:spPr>
            <a:xfrm>
              <a:off x="1160763"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arallelogram 3">
              <a:extLst>
                <a:ext uri="{FF2B5EF4-FFF2-40B4-BE49-F238E27FC236}">
                  <a16:creationId xmlns:a16="http://schemas.microsoft.com/office/drawing/2014/main" id="{2A67BD87-60E8-4BE6-A814-64A963A545FD}"/>
                </a:ext>
              </a:extLst>
            </p:cNvPr>
            <p:cNvSpPr/>
            <p:nvPr/>
          </p:nvSpPr>
          <p:spPr>
            <a:xfrm flipH="1">
              <a:off x="954101" y="1677362"/>
              <a:ext cx="300259" cy="406668"/>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CuadroTexto 37">
            <a:extLst>
              <a:ext uri="{FF2B5EF4-FFF2-40B4-BE49-F238E27FC236}">
                <a16:creationId xmlns:a16="http://schemas.microsoft.com/office/drawing/2014/main" id="{0393B747-E6E6-1FB1-CF51-134559AE8809}"/>
              </a:ext>
            </a:extLst>
          </p:cNvPr>
          <p:cNvSpPr txBox="1"/>
          <p:nvPr/>
        </p:nvSpPr>
        <p:spPr>
          <a:xfrm>
            <a:off x="414337" y="1156932"/>
            <a:ext cx="1455937" cy="369332"/>
          </a:xfrm>
          <a:prstGeom prst="rect">
            <a:avLst/>
          </a:prstGeom>
          <a:noFill/>
        </p:spPr>
        <p:txBody>
          <a:bodyPr wrap="square" rtlCol="0">
            <a:spAutoFit/>
          </a:bodyPr>
          <a:lstStyle/>
          <a:p>
            <a:r>
              <a:rPr lang="en-US" dirty="0">
                <a:solidFill>
                  <a:schemeClr val="accent6"/>
                </a:solidFill>
              </a:rPr>
              <a:t>97% for you</a:t>
            </a:r>
          </a:p>
        </p:txBody>
      </p:sp>
      <p:sp>
        <p:nvSpPr>
          <p:cNvPr id="15" name="Rectángulo 38">
            <a:extLst>
              <a:ext uri="{FF2B5EF4-FFF2-40B4-BE49-F238E27FC236}">
                <a16:creationId xmlns:a16="http://schemas.microsoft.com/office/drawing/2014/main" id="{8FB60D8A-8D57-E7F9-E1B3-4D1DF5C94A4E}"/>
              </a:ext>
            </a:extLst>
          </p:cNvPr>
          <p:cNvSpPr/>
          <p:nvPr/>
        </p:nvSpPr>
        <p:spPr>
          <a:xfrm>
            <a:off x="1637939" y="1212687"/>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16" name="CuadroTexto 39">
            <a:extLst>
              <a:ext uri="{FF2B5EF4-FFF2-40B4-BE49-F238E27FC236}">
                <a16:creationId xmlns:a16="http://schemas.microsoft.com/office/drawing/2014/main" id="{C5BE031F-FB2A-5A2B-54D8-07FC9FA17EB6}"/>
              </a:ext>
            </a:extLst>
          </p:cNvPr>
          <p:cNvSpPr txBox="1"/>
          <p:nvPr/>
        </p:nvSpPr>
        <p:spPr>
          <a:xfrm>
            <a:off x="2015226" y="1156747"/>
            <a:ext cx="1455937" cy="369332"/>
          </a:xfrm>
          <a:prstGeom prst="rect">
            <a:avLst/>
          </a:prstGeom>
          <a:noFill/>
        </p:spPr>
        <p:txBody>
          <a:bodyPr wrap="square" rtlCol="0">
            <a:spAutoFit/>
          </a:bodyPr>
          <a:lstStyle/>
          <a:p>
            <a:r>
              <a:rPr lang="en-US" dirty="0">
                <a:solidFill>
                  <a:schemeClr val="bg1"/>
                </a:solidFill>
              </a:rPr>
              <a:t>2022</a:t>
            </a:r>
          </a:p>
        </p:txBody>
      </p:sp>
      <p:sp>
        <p:nvSpPr>
          <p:cNvPr id="17" name="TextBox 3">
            <a:extLst>
              <a:ext uri="{FF2B5EF4-FFF2-40B4-BE49-F238E27FC236}">
                <a16:creationId xmlns:a16="http://schemas.microsoft.com/office/drawing/2014/main" id="{DFBDB2F8-BAE5-C1F9-4BA6-A723FCC0A7C4}"/>
              </a:ext>
            </a:extLst>
          </p:cNvPr>
          <p:cNvSpPr txBox="1"/>
          <p:nvPr/>
        </p:nvSpPr>
        <p:spPr>
          <a:xfrm>
            <a:off x="843072" y="305669"/>
            <a:ext cx="3453075"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Schema</a:t>
            </a:r>
            <a:endParaRPr lang="en-US" dirty="0">
              <a:solidFill>
                <a:schemeClr val="bg1"/>
              </a:solidFill>
              <a:latin typeface="Helvetica" pitchFamily="34" charset="0"/>
              <a:cs typeface="Helvetica" pitchFamily="34" charset="0"/>
            </a:endParaRPr>
          </a:p>
        </p:txBody>
      </p:sp>
      <p:pic>
        <p:nvPicPr>
          <p:cNvPr id="3" name="صورة 5" descr="صورة تحتوي على نص, لقطة شاشة, التصميم&#10;&#10;تم إنشاء الوصف تلقائياً">
            <a:extLst>
              <a:ext uri="{FF2B5EF4-FFF2-40B4-BE49-F238E27FC236}">
                <a16:creationId xmlns:a16="http://schemas.microsoft.com/office/drawing/2014/main" id="{6F0FC73C-96F6-DB7D-E6BD-803DE0EE2DC9}"/>
              </a:ext>
            </a:extLst>
          </p:cNvPr>
          <p:cNvPicPr>
            <a:picLocks noChangeAspect="1"/>
          </p:cNvPicPr>
          <p:nvPr/>
        </p:nvPicPr>
        <p:blipFill rotWithShape="1">
          <a:blip r:embed="rId3">
            <a:extLst>
              <a:ext uri="{28A0092B-C50C-407E-A947-70E740481C1C}">
                <a14:useLocalDpi xmlns:a14="http://schemas.microsoft.com/office/drawing/2010/main" val="0"/>
              </a:ext>
            </a:extLst>
          </a:blip>
          <a:srcRect l="-105" t="36664" r="37802" b="61004"/>
          <a:stretch/>
        </p:blipFill>
        <p:spPr>
          <a:xfrm>
            <a:off x="504901" y="2265713"/>
            <a:ext cx="9877350" cy="834518"/>
          </a:xfrm>
          <a:prstGeom prst="rect">
            <a:avLst/>
          </a:prstGeom>
        </p:spPr>
      </p:pic>
      <p:pic>
        <p:nvPicPr>
          <p:cNvPr id="5" name="صورة 5" descr="صورة تحتوي على نص, لقطة شاشة, التصميم&#10;&#10;تم إنشاء الوصف تلقائياً">
            <a:extLst>
              <a:ext uri="{FF2B5EF4-FFF2-40B4-BE49-F238E27FC236}">
                <a16:creationId xmlns:a16="http://schemas.microsoft.com/office/drawing/2014/main" id="{5713C5AC-6C24-CB72-3D94-816E8897F950}"/>
              </a:ext>
            </a:extLst>
          </p:cNvPr>
          <p:cNvPicPr>
            <a:picLocks noChangeAspect="1"/>
          </p:cNvPicPr>
          <p:nvPr/>
        </p:nvPicPr>
        <p:blipFill rotWithShape="1">
          <a:blip r:embed="rId3">
            <a:extLst>
              <a:ext uri="{28A0092B-C50C-407E-A947-70E740481C1C}">
                <a14:useLocalDpi xmlns:a14="http://schemas.microsoft.com/office/drawing/2010/main" val="0"/>
              </a:ext>
            </a:extLst>
          </a:blip>
          <a:srcRect l="-297" t="39043" r="37994" b="58767"/>
          <a:stretch/>
        </p:blipFill>
        <p:spPr>
          <a:xfrm>
            <a:off x="490296" y="3378366"/>
            <a:ext cx="9877350" cy="783669"/>
          </a:xfrm>
          <a:prstGeom prst="rect">
            <a:avLst/>
          </a:prstGeom>
        </p:spPr>
      </p:pic>
      <p:pic>
        <p:nvPicPr>
          <p:cNvPr id="7" name="صورة 5" descr="صورة تحتوي على نص, لقطة شاشة, التصميم&#10;&#10;تم إنشاء الوصف تلقائياً">
            <a:extLst>
              <a:ext uri="{FF2B5EF4-FFF2-40B4-BE49-F238E27FC236}">
                <a16:creationId xmlns:a16="http://schemas.microsoft.com/office/drawing/2014/main" id="{987C9D05-6DF5-77D6-7745-89CC7DD1FE2B}"/>
              </a:ext>
            </a:extLst>
          </p:cNvPr>
          <p:cNvPicPr>
            <a:picLocks noChangeAspect="1"/>
          </p:cNvPicPr>
          <p:nvPr/>
        </p:nvPicPr>
        <p:blipFill rotWithShape="1">
          <a:blip r:embed="rId3">
            <a:extLst>
              <a:ext uri="{28A0092B-C50C-407E-A947-70E740481C1C}">
                <a14:useLocalDpi xmlns:a14="http://schemas.microsoft.com/office/drawing/2010/main" val="0"/>
              </a:ext>
            </a:extLst>
          </a:blip>
          <a:srcRect l="-297" t="41186" r="37994" b="55460"/>
          <a:stretch/>
        </p:blipFill>
        <p:spPr>
          <a:xfrm>
            <a:off x="511818" y="4334822"/>
            <a:ext cx="9877349" cy="1200328"/>
          </a:xfrm>
          <a:prstGeom prst="rect">
            <a:avLst/>
          </a:prstGeom>
        </p:spPr>
      </p:pic>
    </p:spTree>
    <p:extLst>
      <p:ext uri="{BB962C8B-B14F-4D97-AF65-F5344CB8AC3E}">
        <p14:creationId xmlns:p14="http://schemas.microsoft.com/office/powerpoint/2010/main" val="25073090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594889F-5198-F33E-8187-C791D3A93DB4}"/>
              </a:ext>
            </a:extLst>
          </p:cNvPr>
          <p:cNvSpPr txBox="1"/>
          <p:nvPr/>
        </p:nvSpPr>
        <p:spPr>
          <a:xfrm>
            <a:off x="7598605" y="2333582"/>
            <a:ext cx="6073698" cy="1569660"/>
          </a:xfrm>
          <a:prstGeom prst="rect">
            <a:avLst/>
          </a:prstGeom>
          <a:noFill/>
        </p:spPr>
        <p:txBody>
          <a:bodyPr wrap="square">
            <a:spAutoFit/>
          </a:bodyPr>
          <a:lstStyle/>
          <a:p>
            <a:r>
              <a:rPr lang="en-GB" sz="4800" dirty="0">
                <a:ln w="38100">
                  <a:solidFill>
                    <a:srgbClr val="E6E6E6"/>
                  </a:solidFill>
                </a:ln>
                <a:noFill/>
                <a:latin typeface="Impact" panose="020B0806030902050204" pitchFamily="34" charset="0"/>
              </a:rPr>
              <a:t>Mapping </a:t>
            </a:r>
          </a:p>
          <a:p>
            <a:r>
              <a:rPr lang="en-GB" sz="4800" dirty="0">
                <a:ln w="38100">
                  <a:solidFill>
                    <a:srgbClr val="E6E6E6"/>
                  </a:solidFill>
                </a:ln>
                <a:noFill/>
                <a:latin typeface="Impact" panose="020B0806030902050204" pitchFamily="34" charset="0"/>
              </a:rPr>
              <a:t>Specialization</a:t>
            </a:r>
            <a:endParaRPr kumimoji="0" lang="en-GB" sz="4800" b="0" i="0" u="none" strike="noStrike" kern="1200" cap="none" spc="0" normalizeH="0" baseline="0" noProof="0" dirty="0">
              <a:ln w="38100">
                <a:solidFill>
                  <a:srgbClr val="E6E6E6"/>
                </a:solidFill>
              </a:ln>
              <a:noFill/>
              <a:effectLst/>
              <a:uLnTx/>
              <a:uFillTx/>
              <a:latin typeface="Impact" panose="020B0806030902050204" pitchFamily="34" charset="0"/>
              <a:ea typeface="+mn-ea"/>
              <a:cs typeface="+mn-cs"/>
            </a:endParaRPr>
          </a:p>
        </p:txBody>
      </p:sp>
      <p:sp>
        <p:nvSpPr>
          <p:cNvPr id="26" name="CuadroTexto 25"/>
          <p:cNvSpPr txBox="1"/>
          <p:nvPr/>
        </p:nvSpPr>
        <p:spPr>
          <a:xfrm>
            <a:off x="8263540" y="306273"/>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a:t>
            </a:r>
          </a:p>
        </p:txBody>
      </p:sp>
      <p:grpSp>
        <p:nvGrpSpPr>
          <p:cNvPr id="27" name="Grupo 26"/>
          <p:cNvGrpSpPr/>
          <p:nvPr/>
        </p:nvGrpSpPr>
        <p:grpSpPr>
          <a:xfrm>
            <a:off x="10406955" y="294187"/>
            <a:ext cx="1370708" cy="372563"/>
            <a:chOff x="10406955" y="294187"/>
            <a:chExt cx="1370708" cy="372563"/>
          </a:xfrm>
        </p:grpSpPr>
        <p:pic>
          <p:nvPicPr>
            <p:cNvPr id="28" name="Picture 2" descr="Netflix smileu profile icon&quot; by Norbert-Sloth | Redbubble"/>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29" name="Triángulo isósceles 28"/>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1"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2" name="Elipse 31"/>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grpSp>
        <p:nvGrpSpPr>
          <p:cNvPr id="48" name="Grupo 47"/>
          <p:cNvGrpSpPr/>
          <p:nvPr/>
        </p:nvGrpSpPr>
        <p:grpSpPr>
          <a:xfrm>
            <a:off x="10227078" y="6161101"/>
            <a:ext cx="1393794" cy="292963"/>
            <a:chOff x="10227078" y="6161101"/>
            <a:chExt cx="1393794" cy="292963"/>
          </a:xfrm>
        </p:grpSpPr>
        <p:sp>
          <p:nvSpPr>
            <p:cNvPr id="43" name="Rectángulo redondeado 42"/>
            <p:cNvSpPr/>
            <p:nvPr/>
          </p:nvSpPr>
          <p:spPr>
            <a:xfrm>
              <a:off x="10227078" y="6161101"/>
              <a:ext cx="1393794" cy="2929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    </a:t>
              </a:r>
              <a:endParaRPr lang="en-US" sz="1600" b="1" dirty="0">
                <a:solidFill>
                  <a:schemeClr val="tx1"/>
                </a:solidFill>
                <a:latin typeface="Helvetica" panose="020B0604020202020204" pitchFamily="34" charset="0"/>
                <a:cs typeface="Helvetica" panose="020B0604020202020204" pitchFamily="34" charset="0"/>
              </a:endParaRPr>
            </a:p>
          </p:txBody>
        </p:sp>
        <p:sp>
          <p:nvSpPr>
            <p:cNvPr id="46" name="Freeform 7"/>
            <p:cNvSpPr>
              <a:spLocks/>
            </p:cNvSpPr>
            <p:nvPr/>
          </p:nvSpPr>
          <p:spPr bwMode="auto">
            <a:xfrm>
              <a:off x="10382251" y="621409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CuadroTexto 46"/>
            <p:cNvSpPr txBox="1"/>
            <p:nvPr/>
          </p:nvSpPr>
          <p:spPr>
            <a:xfrm>
              <a:off x="10454005" y="616839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Skip</a:t>
              </a:r>
            </a:p>
          </p:txBody>
        </p:sp>
      </p:grpSp>
      <p:sp>
        <p:nvSpPr>
          <p:cNvPr id="6" name="TextBox 5">
            <a:extLst>
              <a:ext uri="{FF2B5EF4-FFF2-40B4-BE49-F238E27FC236}">
                <a16:creationId xmlns:a16="http://schemas.microsoft.com/office/drawing/2014/main" id="{F7DDE37D-F522-6673-ADEE-A9E2AFF98105}"/>
              </a:ext>
            </a:extLst>
          </p:cNvPr>
          <p:cNvSpPr txBox="1"/>
          <p:nvPr/>
        </p:nvSpPr>
        <p:spPr>
          <a:xfrm>
            <a:off x="6523770" y="1782674"/>
            <a:ext cx="1313755" cy="1569660"/>
          </a:xfrm>
          <a:prstGeom prst="rect">
            <a:avLst/>
          </a:prstGeom>
          <a:noFill/>
        </p:spPr>
        <p:txBody>
          <a:bodyPr wrap="square">
            <a:spAutoFit/>
          </a:bodyPr>
          <a:lstStyle/>
          <a:p>
            <a:r>
              <a:rPr lang="en-US" sz="9600" dirty="0">
                <a:ln w="38100">
                  <a:solidFill>
                    <a:srgbClr val="E6E6E6"/>
                  </a:solidFill>
                </a:ln>
                <a:noFill/>
                <a:latin typeface="Impact" panose="020B0806030902050204" pitchFamily="34" charset="0"/>
              </a:rPr>
              <a:t>7.</a:t>
            </a:r>
            <a:endParaRPr lang="en-GB" dirty="0"/>
          </a:p>
        </p:txBody>
      </p:sp>
      <p:sp>
        <p:nvSpPr>
          <p:cNvPr id="9" name="TextBox 19">
            <a:extLst>
              <a:ext uri="{FF2B5EF4-FFF2-40B4-BE49-F238E27FC236}">
                <a16:creationId xmlns:a16="http://schemas.microsoft.com/office/drawing/2014/main" id="{423E13D8-4C05-DA78-9B62-8CD274D6C81E}"/>
              </a:ext>
            </a:extLst>
          </p:cNvPr>
          <p:cNvSpPr txBox="1"/>
          <p:nvPr/>
        </p:nvSpPr>
        <p:spPr>
          <a:xfrm>
            <a:off x="369733" y="595385"/>
            <a:ext cx="3570208" cy="1200329"/>
          </a:xfrm>
          <a:prstGeom prst="rect">
            <a:avLst/>
          </a:prstGeom>
          <a:noFill/>
        </p:spPr>
        <p:txBody>
          <a:bodyPr wrap="none" rtlCol="0">
            <a:spAutoFit/>
          </a:bodyPr>
          <a:lstStyle/>
          <a:p>
            <a:r>
              <a:rPr lang="en-IN" sz="3600" b="1" dirty="0">
                <a:solidFill>
                  <a:schemeClr val="bg1"/>
                </a:solidFill>
                <a:latin typeface="Helvetica" pitchFamily="34" charset="0"/>
                <a:cs typeface="Helvetica" pitchFamily="34" charset="0"/>
              </a:rPr>
              <a:t>System </a:t>
            </a:r>
            <a:r>
              <a:rPr lang="en-US" sz="3600" b="1" dirty="0">
                <a:solidFill>
                  <a:schemeClr val="bg1"/>
                </a:solidFill>
                <a:latin typeface="Helvetica" pitchFamily="34" charset="0"/>
                <a:cs typeface="Helvetica" pitchFamily="34" charset="0"/>
              </a:rPr>
              <a:t>design </a:t>
            </a:r>
            <a:endParaRPr lang="en-IN" sz="3600" b="1" dirty="0">
              <a:solidFill>
                <a:schemeClr val="bg1"/>
              </a:solidFill>
              <a:latin typeface="Helvetica" pitchFamily="34" charset="0"/>
              <a:cs typeface="Helvetica" pitchFamily="34" charset="0"/>
            </a:endParaRPr>
          </a:p>
          <a:p>
            <a:endParaRPr lang="en-IN" sz="3600" b="1" dirty="0">
              <a:solidFill>
                <a:schemeClr val="bg1"/>
              </a:solidFill>
              <a:latin typeface="Helvetica" pitchFamily="34" charset="0"/>
              <a:cs typeface="Helvetica" pitchFamily="34" charset="0"/>
            </a:endParaRPr>
          </a:p>
        </p:txBody>
      </p:sp>
      <p:grpSp>
        <p:nvGrpSpPr>
          <p:cNvPr id="10" name="Grupo 32">
            <a:extLst>
              <a:ext uri="{FF2B5EF4-FFF2-40B4-BE49-F238E27FC236}">
                <a16:creationId xmlns:a16="http://schemas.microsoft.com/office/drawing/2014/main" id="{402B43D4-8F10-3556-FF28-D91D590C5C80}"/>
              </a:ext>
            </a:extLst>
          </p:cNvPr>
          <p:cNvGrpSpPr/>
          <p:nvPr/>
        </p:nvGrpSpPr>
        <p:grpSpPr>
          <a:xfrm>
            <a:off x="490296" y="193575"/>
            <a:ext cx="300259" cy="406668"/>
            <a:chOff x="954101" y="1677362"/>
            <a:chExt cx="300259" cy="406668"/>
          </a:xfrm>
        </p:grpSpPr>
        <p:sp>
          <p:nvSpPr>
            <p:cNvPr id="11" name="Rectangle 1">
              <a:extLst>
                <a:ext uri="{FF2B5EF4-FFF2-40B4-BE49-F238E27FC236}">
                  <a16:creationId xmlns:a16="http://schemas.microsoft.com/office/drawing/2014/main" id="{EF440B3D-6E7E-429C-AFDF-36C3840BC516}"/>
                </a:ext>
              </a:extLst>
            </p:cNvPr>
            <p:cNvSpPr/>
            <p:nvPr/>
          </p:nvSpPr>
          <p:spPr>
            <a:xfrm>
              <a:off x="954101"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2">
              <a:extLst>
                <a:ext uri="{FF2B5EF4-FFF2-40B4-BE49-F238E27FC236}">
                  <a16:creationId xmlns:a16="http://schemas.microsoft.com/office/drawing/2014/main" id="{DB76A9D0-86CE-13E8-290F-A1D6AD3745A5}"/>
                </a:ext>
              </a:extLst>
            </p:cNvPr>
            <p:cNvSpPr/>
            <p:nvPr/>
          </p:nvSpPr>
          <p:spPr>
            <a:xfrm>
              <a:off x="1160763"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arallelogram 3">
              <a:extLst>
                <a:ext uri="{FF2B5EF4-FFF2-40B4-BE49-F238E27FC236}">
                  <a16:creationId xmlns:a16="http://schemas.microsoft.com/office/drawing/2014/main" id="{2A67BD87-60E8-4BE6-A814-64A963A545FD}"/>
                </a:ext>
              </a:extLst>
            </p:cNvPr>
            <p:cNvSpPr/>
            <p:nvPr/>
          </p:nvSpPr>
          <p:spPr>
            <a:xfrm flipH="1">
              <a:off x="954101" y="1677362"/>
              <a:ext cx="300259" cy="406668"/>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CuadroTexto 37">
            <a:extLst>
              <a:ext uri="{FF2B5EF4-FFF2-40B4-BE49-F238E27FC236}">
                <a16:creationId xmlns:a16="http://schemas.microsoft.com/office/drawing/2014/main" id="{0393B747-E6E6-1FB1-CF51-134559AE8809}"/>
              </a:ext>
            </a:extLst>
          </p:cNvPr>
          <p:cNvSpPr txBox="1"/>
          <p:nvPr/>
        </p:nvSpPr>
        <p:spPr>
          <a:xfrm>
            <a:off x="414337" y="1156932"/>
            <a:ext cx="1455937" cy="369332"/>
          </a:xfrm>
          <a:prstGeom prst="rect">
            <a:avLst/>
          </a:prstGeom>
          <a:noFill/>
        </p:spPr>
        <p:txBody>
          <a:bodyPr wrap="square" rtlCol="0">
            <a:spAutoFit/>
          </a:bodyPr>
          <a:lstStyle/>
          <a:p>
            <a:r>
              <a:rPr lang="en-US" dirty="0">
                <a:solidFill>
                  <a:schemeClr val="accent6"/>
                </a:solidFill>
              </a:rPr>
              <a:t>97% for you</a:t>
            </a:r>
          </a:p>
        </p:txBody>
      </p:sp>
      <p:sp>
        <p:nvSpPr>
          <p:cNvPr id="15" name="Rectángulo 38">
            <a:extLst>
              <a:ext uri="{FF2B5EF4-FFF2-40B4-BE49-F238E27FC236}">
                <a16:creationId xmlns:a16="http://schemas.microsoft.com/office/drawing/2014/main" id="{8FB60D8A-8D57-E7F9-E1B3-4D1DF5C94A4E}"/>
              </a:ext>
            </a:extLst>
          </p:cNvPr>
          <p:cNvSpPr/>
          <p:nvPr/>
        </p:nvSpPr>
        <p:spPr>
          <a:xfrm>
            <a:off x="1637939" y="1212687"/>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16" name="CuadroTexto 39">
            <a:extLst>
              <a:ext uri="{FF2B5EF4-FFF2-40B4-BE49-F238E27FC236}">
                <a16:creationId xmlns:a16="http://schemas.microsoft.com/office/drawing/2014/main" id="{C5BE031F-FB2A-5A2B-54D8-07FC9FA17EB6}"/>
              </a:ext>
            </a:extLst>
          </p:cNvPr>
          <p:cNvSpPr txBox="1"/>
          <p:nvPr/>
        </p:nvSpPr>
        <p:spPr>
          <a:xfrm>
            <a:off x="2015226" y="1156747"/>
            <a:ext cx="1455937" cy="369332"/>
          </a:xfrm>
          <a:prstGeom prst="rect">
            <a:avLst/>
          </a:prstGeom>
          <a:noFill/>
        </p:spPr>
        <p:txBody>
          <a:bodyPr wrap="square" rtlCol="0">
            <a:spAutoFit/>
          </a:bodyPr>
          <a:lstStyle/>
          <a:p>
            <a:r>
              <a:rPr lang="en-US" dirty="0">
                <a:solidFill>
                  <a:schemeClr val="bg1"/>
                </a:solidFill>
              </a:rPr>
              <a:t>2022</a:t>
            </a:r>
          </a:p>
        </p:txBody>
      </p:sp>
      <p:sp>
        <p:nvSpPr>
          <p:cNvPr id="17" name="TextBox 3">
            <a:extLst>
              <a:ext uri="{FF2B5EF4-FFF2-40B4-BE49-F238E27FC236}">
                <a16:creationId xmlns:a16="http://schemas.microsoft.com/office/drawing/2014/main" id="{DFBDB2F8-BAE5-C1F9-4BA6-A723FCC0A7C4}"/>
              </a:ext>
            </a:extLst>
          </p:cNvPr>
          <p:cNvSpPr txBox="1"/>
          <p:nvPr/>
        </p:nvSpPr>
        <p:spPr>
          <a:xfrm>
            <a:off x="843072" y="305669"/>
            <a:ext cx="3453075"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Schema</a:t>
            </a:r>
            <a:endParaRPr lang="en-US" dirty="0">
              <a:solidFill>
                <a:schemeClr val="bg1"/>
              </a:solidFill>
              <a:latin typeface="Helvetica" pitchFamily="34" charset="0"/>
              <a:cs typeface="Helvetica" pitchFamily="34" charset="0"/>
            </a:endParaRPr>
          </a:p>
        </p:txBody>
      </p:sp>
      <p:pic>
        <p:nvPicPr>
          <p:cNvPr id="2" name="صورة 5" descr="صورة تحتوي على نص, لقطة شاشة, التصميم&#10;&#10;تم إنشاء الوصف تلقائياً">
            <a:extLst>
              <a:ext uri="{FF2B5EF4-FFF2-40B4-BE49-F238E27FC236}">
                <a16:creationId xmlns:a16="http://schemas.microsoft.com/office/drawing/2014/main" id="{313AF243-F4E5-5E42-34AE-6B34D2C3B813}"/>
              </a:ext>
            </a:extLst>
          </p:cNvPr>
          <p:cNvPicPr>
            <a:picLocks noChangeAspect="1"/>
          </p:cNvPicPr>
          <p:nvPr/>
        </p:nvPicPr>
        <p:blipFill rotWithShape="1">
          <a:blip r:embed="rId3">
            <a:extLst>
              <a:ext uri="{28A0092B-C50C-407E-A947-70E740481C1C}">
                <a14:useLocalDpi xmlns:a14="http://schemas.microsoft.com/office/drawing/2010/main" val="0"/>
              </a:ext>
            </a:extLst>
          </a:blip>
          <a:srcRect l="148" t="52143" r="-2" b="45491"/>
          <a:stretch/>
        </p:blipFill>
        <p:spPr>
          <a:xfrm>
            <a:off x="-86552" y="4733916"/>
            <a:ext cx="12278552" cy="656742"/>
          </a:xfrm>
          <a:prstGeom prst="rect">
            <a:avLst/>
          </a:prstGeom>
        </p:spPr>
      </p:pic>
    </p:spTree>
    <p:extLst>
      <p:ext uri="{BB962C8B-B14F-4D97-AF65-F5344CB8AC3E}">
        <p14:creationId xmlns:p14="http://schemas.microsoft.com/office/powerpoint/2010/main" val="4235094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Marcador de posición de imagen 14"/>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6677" b="16677"/>
          <a:stretch>
            <a:fillRect/>
          </a:stretch>
        </p:blipFill>
        <p:spPr/>
      </p:pic>
      <p:sp>
        <p:nvSpPr>
          <p:cNvPr id="41" name="Bottom Gradient">
            <a:extLst>
              <a:ext uri="{FF2B5EF4-FFF2-40B4-BE49-F238E27FC236}">
                <a16:creationId xmlns:a16="http://schemas.microsoft.com/office/drawing/2014/main" id="{5BCA3DDC-22D6-40F2-9E1A-843393A931B9}"/>
              </a:ext>
            </a:extLst>
          </p:cNvPr>
          <p:cNvSpPr/>
          <p:nvPr/>
        </p:nvSpPr>
        <p:spPr>
          <a:xfrm rot="5400000">
            <a:off x="3368790" y="-2344027"/>
            <a:ext cx="5454435" cy="12192000"/>
          </a:xfrm>
          <a:prstGeom prst="rect">
            <a:avLst/>
          </a:prstGeom>
          <a:gradFill flip="none" rotWithShape="1">
            <a:gsLst>
              <a:gs pos="24000">
                <a:schemeClr val="tx1">
                  <a:alpha val="93000"/>
                </a:schemeClr>
              </a:gs>
              <a:gs pos="100000">
                <a:schemeClr val="tx1">
                  <a:tint val="23500"/>
                  <a:satMod val="160000"/>
                  <a:alpha val="0"/>
                  <a:lumMod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grpSp>
        <p:nvGrpSpPr>
          <p:cNvPr id="35" name="Grupo 34"/>
          <p:cNvGrpSpPr/>
          <p:nvPr/>
        </p:nvGrpSpPr>
        <p:grpSpPr>
          <a:xfrm>
            <a:off x="484909" y="1993533"/>
            <a:ext cx="7790788" cy="3219758"/>
            <a:chOff x="497151" y="2050742"/>
            <a:chExt cx="7790788" cy="2928918"/>
          </a:xfrm>
        </p:grpSpPr>
        <p:grpSp>
          <p:nvGrpSpPr>
            <p:cNvPr id="14" name="Grupo 13"/>
            <p:cNvGrpSpPr/>
            <p:nvPr/>
          </p:nvGrpSpPr>
          <p:grpSpPr>
            <a:xfrm>
              <a:off x="497151" y="2050742"/>
              <a:ext cx="7790788" cy="2909779"/>
              <a:chOff x="497151" y="2050742"/>
              <a:chExt cx="7790788" cy="2909779"/>
            </a:xfrm>
          </p:grpSpPr>
          <p:grpSp>
            <p:nvGrpSpPr>
              <p:cNvPr id="6" name="Grupo 5"/>
              <p:cNvGrpSpPr/>
              <p:nvPr/>
            </p:nvGrpSpPr>
            <p:grpSpPr>
              <a:xfrm>
                <a:off x="516563" y="2050742"/>
                <a:ext cx="7771376" cy="2623949"/>
                <a:chOff x="436664" y="2379216"/>
                <a:chExt cx="7771376" cy="2623949"/>
              </a:xfrm>
            </p:grpSpPr>
            <p:sp>
              <p:nvSpPr>
                <p:cNvPr id="12" name="TextBox 3">
                  <a:extLst>
                    <a:ext uri="{FF2B5EF4-FFF2-40B4-BE49-F238E27FC236}">
                      <a16:creationId xmlns:a16="http://schemas.microsoft.com/office/drawing/2014/main" id="{C3C17FAC-4649-45DF-8F93-97727ACC2E2E}"/>
                    </a:ext>
                  </a:extLst>
                </p:cNvPr>
                <p:cNvSpPr txBox="1"/>
                <p:nvPr/>
              </p:nvSpPr>
              <p:spPr>
                <a:xfrm>
                  <a:off x="516062" y="2468373"/>
                  <a:ext cx="7691978" cy="1133155"/>
                </a:xfrm>
                <a:prstGeom prst="rect">
                  <a:avLst/>
                </a:prstGeom>
                <a:noFill/>
              </p:spPr>
              <p:txBody>
                <a:bodyPr wrap="square" lIns="0" tIns="0" rIns="0" bIns="0" rtlCol="0" anchor="ctr" anchorCtr="0">
                  <a:noAutofit/>
                </a:bodyPr>
                <a:lstStyle/>
                <a:p>
                  <a:r>
                    <a:rPr lang="en-US" sz="3600" b="1" dirty="0">
                      <a:solidFill>
                        <a:schemeClr val="bg1"/>
                      </a:solidFill>
                      <a:latin typeface="Helvetica" pitchFamily="34" charset="0"/>
                      <a:cs typeface="Helvetica" pitchFamily="34" charset="0"/>
                    </a:rPr>
                    <a:t>Database system architecture</a:t>
                  </a:r>
                  <a:endParaRPr lang="en-US" sz="3600" dirty="0">
                    <a:solidFill>
                      <a:schemeClr val="bg1"/>
                    </a:solidFill>
                    <a:latin typeface="Helvetica" pitchFamily="34" charset="0"/>
                    <a:cs typeface="Helvetica" pitchFamily="34" charset="0"/>
                  </a:endParaRPr>
                </a:p>
              </p:txBody>
            </p:sp>
            <p:sp>
              <p:nvSpPr>
                <p:cNvPr id="28" name="TextBox 47">
                  <a:extLst>
                    <a:ext uri="{FF2B5EF4-FFF2-40B4-BE49-F238E27FC236}">
                      <a16:creationId xmlns:a16="http://schemas.microsoft.com/office/drawing/2014/main" id="{A6920CD3-D93F-460E-89A6-BCE43074A5BA}"/>
                    </a:ext>
                  </a:extLst>
                </p:cNvPr>
                <p:cNvSpPr txBox="1"/>
                <p:nvPr/>
              </p:nvSpPr>
              <p:spPr>
                <a:xfrm>
                  <a:off x="436664" y="3547294"/>
                  <a:ext cx="5430569" cy="1455871"/>
                </a:xfrm>
                <a:prstGeom prst="rect">
                  <a:avLst/>
                </a:prstGeom>
                <a:noFill/>
              </p:spPr>
              <p:txBody>
                <a:bodyPr wrap="square" rtlCol="0">
                  <a:spAutoFit/>
                </a:bodyPr>
                <a:lstStyle/>
                <a:p>
                  <a:r>
                    <a:rPr lang="en-US" sz="1400" b="1" kern="1000" dirty="0">
                      <a:solidFill>
                        <a:srgbClr val="E50913"/>
                      </a:solidFill>
                      <a:effectLst/>
                      <a:latin typeface="Poppins" panose="00000500000000000000" pitchFamily="2" charset="0"/>
                      <a:ea typeface="Franklin Gothic Book" panose="020B0503020102020204" pitchFamily="34" charset="0"/>
                    </a:rPr>
                    <a:t>NETFLIX</a:t>
                  </a:r>
                  <a:r>
                    <a:rPr lang="en-GB" sz="1400" i="0" dirty="0">
                      <a:solidFill>
                        <a:schemeClr val="bg1"/>
                      </a:solidFill>
                      <a:effectLst/>
                      <a:latin typeface="Open Sans" panose="020B0606030504020204" pitchFamily="34" charset="0"/>
                    </a:rPr>
                    <a:t> uses a distributed DBMS so that data can be stored locally in locations with the highest demand. This improves access time. Additionally, when accessing data which is what happens when you select a movie on Netflix, the query can be processed in multiple database locations, taking advantage of the parallel CPU processing power available in a DDBMS. This reduces hardware demands and improves efficiency.</a:t>
                  </a:r>
                  <a:r>
                    <a:rPr lang="en-PH" sz="1400" i="0" dirty="0">
                      <a:solidFill>
                        <a:schemeClr val="bg1"/>
                      </a:solidFill>
                      <a:effectLst/>
                      <a:latin typeface="Open Sans" panose="020B0606030504020204" pitchFamily="34" charset="0"/>
                    </a:rPr>
                    <a:t> </a:t>
                  </a:r>
                  <a:endParaRPr lang="en-US" sz="1400" dirty="0">
                    <a:solidFill>
                      <a:schemeClr val="bg1"/>
                    </a:solidFill>
                    <a:latin typeface="Arial" panose="020B0604020202020204" pitchFamily="34" charset="0"/>
                    <a:cs typeface="Arial" panose="020B0604020202020204" pitchFamily="34" charset="0"/>
                  </a:endParaRPr>
                </a:p>
              </p:txBody>
            </p:sp>
            <p:grpSp>
              <p:nvGrpSpPr>
                <p:cNvPr id="21" name="Grupo 20"/>
                <p:cNvGrpSpPr/>
                <p:nvPr/>
              </p:nvGrpSpPr>
              <p:grpSpPr>
                <a:xfrm>
                  <a:off x="516062" y="2379216"/>
                  <a:ext cx="300259" cy="406668"/>
                  <a:chOff x="4333460" y="1249016"/>
                  <a:chExt cx="3219131" cy="4359967"/>
                </a:xfrm>
              </p:grpSpPr>
              <p:sp>
                <p:nvSpPr>
                  <p:cNvPr id="22"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2" name="TextBox 3">
                  <a:extLst>
                    <a:ext uri="{FF2B5EF4-FFF2-40B4-BE49-F238E27FC236}">
                      <a16:creationId xmlns:a16="http://schemas.microsoft.com/office/drawing/2014/main" id="{C3C17FAC-4649-45DF-8F93-97727ACC2E2E}"/>
                    </a:ext>
                  </a:extLst>
                </p:cNvPr>
                <p:cNvSpPr txBox="1"/>
                <p:nvPr/>
              </p:nvSpPr>
              <p:spPr>
                <a:xfrm>
                  <a:off x="947475" y="2472658"/>
                  <a:ext cx="3012582"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System architecture type</a:t>
                  </a:r>
                  <a:endParaRPr lang="en-US" dirty="0">
                    <a:solidFill>
                      <a:schemeClr val="bg1"/>
                    </a:solidFill>
                    <a:latin typeface="Helvetica" pitchFamily="34" charset="0"/>
                    <a:cs typeface="Helvetica" pitchFamily="34" charset="0"/>
                  </a:endParaRPr>
                </a:p>
              </p:txBody>
            </p:sp>
            <p:sp>
              <p:nvSpPr>
                <p:cNvPr id="3" name="CuadroTexto 2"/>
                <p:cNvSpPr txBox="1"/>
                <p:nvPr/>
              </p:nvSpPr>
              <p:spPr>
                <a:xfrm>
                  <a:off x="458413" y="3246636"/>
                  <a:ext cx="1455937" cy="369332"/>
                </a:xfrm>
                <a:prstGeom prst="rect">
                  <a:avLst/>
                </a:prstGeom>
                <a:noFill/>
              </p:spPr>
              <p:txBody>
                <a:bodyPr wrap="square" rtlCol="0">
                  <a:spAutoFit/>
                </a:bodyPr>
                <a:lstStyle/>
                <a:p>
                  <a:r>
                    <a:rPr lang="en-US" dirty="0">
                      <a:solidFill>
                        <a:schemeClr val="accent6"/>
                      </a:solidFill>
                    </a:rPr>
                    <a:t>97% for you</a:t>
                  </a:r>
                </a:p>
              </p:txBody>
            </p:sp>
            <p:sp>
              <p:nvSpPr>
                <p:cNvPr id="4" name="Rectángulo 3"/>
                <p:cNvSpPr/>
                <p:nvPr/>
              </p:nvSpPr>
              <p:spPr>
                <a:xfrm>
                  <a:off x="1625832" y="3302575"/>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33" name="CuadroTexto 32"/>
                <p:cNvSpPr txBox="1"/>
                <p:nvPr/>
              </p:nvSpPr>
              <p:spPr>
                <a:xfrm>
                  <a:off x="1971999" y="3250892"/>
                  <a:ext cx="1455937" cy="369332"/>
                </a:xfrm>
                <a:prstGeom prst="rect">
                  <a:avLst/>
                </a:prstGeom>
                <a:noFill/>
              </p:spPr>
              <p:txBody>
                <a:bodyPr wrap="square" rtlCol="0">
                  <a:spAutoFit/>
                </a:bodyPr>
                <a:lstStyle/>
                <a:p>
                  <a:r>
                    <a:rPr lang="en-US" dirty="0">
                      <a:solidFill>
                        <a:schemeClr val="bg1"/>
                      </a:solidFill>
                    </a:rPr>
                    <a:t>2022</a:t>
                  </a:r>
                </a:p>
              </p:txBody>
            </p:sp>
          </p:grpSp>
          <p:sp>
            <p:nvSpPr>
              <p:cNvPr id="7" name="Rectángulo redondeado 6"/>
              <p:cNvSpPr/>
              <p:nvPr/>
            </p:nvSpPr>
            <p:spPr>
              <a:xfrm>
                <a:off x="497151" y="4721225"/>
                <a:ext cx="1147499" cy="23929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    </a:t>
                </a:r>
                <a:endParaRPr lang="en-US" sz="2000" b="1" dirty="0">
                  <a:solidFill>
                    <a:schemeClr val="tx1"/>
                  </a:solidFill>
                  <a:latin typeface="Helvetica" panose="020B0604020202020204" pitchFamily="34" charset="0"/>
                  <a:cs typeface="Helvetica" panose="020B0604020202020204" pitchFamily="34" charset="0"/>
                </a:endParaRPr>
              </a:p>
            </p:txBody>
          </p:sp>
        </p:grpSp>
        <p:sp>
          <p:nvSpPr>
            <p:cNvPr id="31" name="Freeform 7"/>
            <p:cNvSpPr>
              <a:spLocks/>
            </p:cNvSpPr>
            <p:nvPr/>
          </p:nvSpPr>
          <p:spPr bwMode="auto">
            <a:xfrm>
              <a:off x="628651" y="475613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CuadroTexto 1"/>
            <p:cNvSpPr txBox="1"/>
            <p:nvPr/>
          </p:nvSpPr>
          <p:spPr>
            <a:xfrm>
              <a:off x="708025" y="471805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Play</a:t>
              </a:r>
            </a:p>
          </p:txBody>
        </p:sp>
      </p:grpSp>
      <p:grpSp>
        <p:nvGrpSpPr>
          <p:cNvPr id="44" name="Grupo 43"/>
          <p:cNvGrpSpPr/>
          <p:nvPr/>
        </p:nvGrpSpPr>
        <p:grpSpPr>
          <a:xfrm>
            <a:off x="10406955" y="294187"/>
            <a:ext cx="1370708" cy="372563"/>
            <a:chOff x="10406955" y="294187"/>
            <a:chExt cx="1370708" cy="372563"/>
          </a:xfrm>
        </p:grpSpPr>
        <p:pic>
          <p:nvPicPr>
            <p:cNvPr id="45" name="Picture 2" descr="Netflix smileu profile icon&quot; by Norbert-Sloth | Redbubble"/>
            <p:cNvPicPr>
              <a:picLocks noChangeAspect="1" noChangeArrowheads="1"/>
            </p:cNvPicPr>
            <p:nvPr/>
          </p:nvPicPr>
          <p:blipFill>
            <a:blip r:embed="rId3"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46" name="Triángulo isósceles 45"/>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48"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49" name="Elipse 48"/>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50" name="Rectángulo redondeado 49"/>
          <p:cNvSpPr/>
          <p:nvPr/>
        </p:nvSpPr>
        <p:spPr>
          <a:xfrm>
            <a:off x="1794324" y="4935021"/>
            <a:ext cx="1331649" cy="263058"/>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    </a:t>
            </a:r>
            <a:endParaRPr lang="en-US" sz="2000" b="1" dirty="0">
              <a:solidFill>
                <a:schemeClr val="tx1"/>
              </a:solidFill>
              <a:latin typeface="Helvetica" panose="020B0604020202020204" pitchFamily="34" charset="0"/>
              <a:cs typeface="Helvetica" panose="020B0604020202020204" pitchFamily="34" charset="0"/>
            </a:endParaRPr>
          </a:p>
        </p:txBody>
      </p:sp>
      <p:sp>
        <p:nvSpPr>
          <p:cNvPr id="51" name="Freeform 7"/>
          <p:cNvSpPr>
            <a:spLocks/>
          </p:cNvSpPr>
          <p:nvPr/>
        </p:nvSpPr>
        <p:spPr bwMode="auto">
          <a:xfrm>
            <a:off x="1925824" y="4973401"/>
            <a:ext cx="143302" cy="198957"/>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CuadroTexto 51"/>
          <p:cNvSpPr txBox="1"/>
          <p:nvPr/>
        </p:nvSpPr>
        <p:spPr>
          <a:xfrm>
            <a:off x="2043297" y="4946770"/>
            <a:ext cx="1136015" cy="253916"/>
          </a:xfrm>
          <a:prstGeom prst="rect">
            <a:avLst/>
          </a:prstGeom>
          <a:noFill/>
        </p:spPr>
        <p:txBody>
          <a:bodyPr wrap="square" rtlCol="0">
            <a:spAutoFit/>
          </a:bodyPr>
          <a:lstStyle/>
          <a:p>
            <a:r>
              <a:rPr lang="en-US" sz="1050" b="1" dirty="0">
                <a:solidFill>
                  <a:schemeClr val="bg1"/>
                </a:solidFill>
                <a:latin typeface="Helvetica" panose="020B0604020202020204" pitchFamily="34" charset="0"/>
                <a:cs typeface="Helvetica" panose="020B0604020202020204" pitchFamily="34" charset="0"/>
              </a:rPr>
              <a:t>See More</a:t>
            </a:r>
          </a:p>
        </p:txBody>
      </p:sp>
    </p:spTree>
    <p:extLst>
      <p:ext uri="{BB962C8B-B14F-4D97-AF65-F5344CB8AC3E}">
        <p14:creationId xmlns:p14="http://schemas.microsoft.com/office/powerpoint/2010/main" val="128313547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Marcador de posición de imagen 14"/>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6677" b="16677"/>
          <a:stretch>
            <a:fillRect/>
          </a:stretch>
        </p:blipFill>
        <p:spPr/>
      </p:pic>
      <p:sp>
        <p:nvSpPr>
          <p:cNvPr id="41" name="Bottom Gradient">
            <a:extLst>
              <a:ext uri="{FF2B5EF4-FFF2-40B4-BE49-F238E27FC236}">
                <a16:creationId xmlns:a16="http://schemas.microsoft.com/office/drawing/2014/main" id="{5BCA3DDC-22D6-40F2-9E1A-843393A931B9}"/>
              </a:ext>
            </a:extLst>
          </p:cNvPr>
          <p:cNvSpPr/>
          <p:nvPr/>
        </p:nvSpPr>
        <p:spPr>
          <a:xfrm rot="5400000">
            <a:off x="3368790" y="-2344027"/>
            <a:ext cx="5454435" cy="12192000"/>
          </a:xfrm>
          <a:prstGeom prst="rect">
            <a:avLst/>
          </a:prstGeom>
          <a:gradFill flip="none" rotWithShape="1">
            <a:gsLst>
              <a:gs pos="24000">
                <a:schemeClr val="tx1">
                  <a:alpha val="93000"/>
                </a:schemeClr>
              </a:gs>
              <a:gs pos="100000">
                <a:schemeClr val="tx1">
                  <a:tint val="23500"/>
                  <a:satMod val="160000"/>
                  <a:alpha val="0"/>
                  <a:lumMod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grpSp>
        <p:nvGrpSpPr>
          <p:cNvPr id="35" name="Grupo 34"/>
          <p:cNvGrpSpPr/>
          <p:nvPr/>
        </p:nvGrpSpPr>
        <p:grpSpPr>
          <a:xfrm>
            <a:off x="484909" y="1993533"/>
            <a:ext cx="7790788" cy="3219758"/>
            <a:chOff x="497151" y="2050742"/>
            <a:chExt cx="7790788" cy="2928918"/>
          </a:xfrm>
        </p:grpSpPr>
        <p:grpSp>
          <p:nvGrpSpPr>
            <p:cNvPr id="14" name="Grupo 13"/>
            <p:cNvGrpSpPr/>
            <p:nvPr/>
          </p:nvGrpSpPr>
          <p:grpSpPr>
            <a:xfrm>
              <a:off x="497151" y="2050742"/>
              <a:ext cx="7790788" cy="2909779"/>
              <a:chOff x="497151" y="2050742"/>
              <a:chExt cx="7790788" cy="2909779"/>
            </a:xfrm>
          </p:grpSpPr>
          <p:grpSp>
            <p:nvGrpSpPr>
              <p:cNvPr id="6" name="Grupo 5"/>
              <p:cNvGrpSpPr/>
              <p:nvPr/>
            </p:nvGrpSpPr>
            <p:grpSpPr>
              <a:xfrm>
                <a:off x="516563" y="2050742"/>
                <a:ext cx="7771376" cy="2427967"/>
                <a:chOff x="436664" y="2379216"/>
                <a:chExt cx="7771376" cy="2427967"/>
              </a:xfrm>
            </p:grpSpPr>
            <p:sp>
              <p:nvSpPr>
                <p:cNvPr id="12" name="TextBox 3">
                  <a:extLst>
                    <a:ext uri="{FF2B5EF4-FFF2-40B4-BE49-F238E27FC236}">
                      <a16:creationId xmlns:a16="http://schemas.microsoft.com/office/drawing/2014/main" id="{C3C17FAC-4649-45DF-8F93-97727ACC2E2E}"/>
                    </a:ext>
                  </a:extLst>
                </p:cNvPr>
                <p:cNvSpPr txBox="1"/>
                <p:nvPr/>
              </p:nvSpPr>
              <p:spPr>
                <a:xfrm>
                  <a:off x="516062" y="2468373"/>
                  <a:ext cx="7691978" cy="1133155"/>
                </a:xfrm>
                <a:prstGeom prst="rect">
                  <a:avLst/>
                </a:prstGeom>
                <a:noFill/>
              </p:spPr>
              <p:txBody>
                <a:bodyPr wrap="square" lIns="0" tIns="0" rIns="0" bIns="0" rtlCol="0" anchor="ctr" anchorCtr="0">
                  <a:noAutofit/>
                </a:bodyPr>
                <a:lstStyle/>
                <a:p>
                  <a:r>
                    <a:rPr lang="en-US" sz="3600" b="1" dirty="0">
                      <a:solidFill>
                        <a:schemeClr val="bg1"/>
                      </a:solidFill>
                      <a:latin typeface="Helvetica" pitchFamily="34" charset="0"/>
                      <a:cs typeface="Helvetica" pitchFamily="34" charset="0"/>
                    </a:rPr>
                    <a:t>Database system architecture</a:t>
                  </a:r>
                  <a:endParaRPr lang="en-US" sz="3600" dirty="0">
                    <a:solidFill>
                      <a:schemeClr val="bg1"/>
                    </a:solidFill>
                    <a:latin typeface="Helvetica" pitchFamily="34" charset="0"/>
                    <a:cs typeface="Helvetica" pitchFamily="34" charset="0"/>
                  </a:endParaRPr>
                </a:p>
              </p:txBody>
            </p:sp>
            <p:sp>
              <p:nvSpPr>
                <p:cNvPr id="28" name="TextBox 47">
                  <a:extLst>
                    <a:ext uri="{FF2B5EF4-FFF2-40B4-BE49-F238E27FC236}">
                      <a16:creationId xmlns:a16="http://schemas.microsoft.com/office/drawing/2014/main" id="{A6920CD3-D93F-460E-89A6-BCE43074A5BA}"/>
                    </a:ext>
                  </a:extLst>
                </p:cNvPr>
                <p:cNvSpPr txBox="1"/>
                <p:nvPr/>
              </p:nvSpPr>
              <p:spPr>
                <a:xfrm>
                  <a:off x="436664" y="3547294"/>
                  <a:ext cx="5430569" cy="1259889"/>
                </a:xfrm>
                <a:prstGeom prst="rect">
                  <a:avLst/>
                </a:prstGeom>
                <a:noFill/>
              </p:spPr>
              <p:txBody>
                <a:bodyPr wrap="square" rtlCol="0">
                  <a:spAutoFit/>
                </a:bodyPr>
                <a:lstStyle/>
                <a:p>
                  <a:r>
                    <a:rPr lang="en-US" sz="1400" kern="100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The network type used in designing </a:t>
                  </a:r>
                  <a:r>
                    <a:rPr lang="en-US" sz="1400" b="1" kern="1000" dirty="0">
                      <a:solidFill>
                        <a:srgbClr val="E50913"/>
                      </a:solidFill>
                      <a:effectLst/>
                      <a:latin typeface="Poppins" panose="00000500000000000000" pitchFamily="2" charset="0"/>
                      <a:ea typeface="Franklin Gothic Book" panose="020B0503020102020204" pitchFamily="34" charset="0"/>
                    </a:rPr>
                    <a:t>NETFLIX </a:t>
                  </a:r>
                  <a:r>
                    <a:rPr lang="en-US" sz="1400" kern="100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is a mesh network which is a network in which devices or nodes are linked together, branching off other devices or nodes. These networks are set up to efficiently route data between devices and clients. They help organizations provide a consistent connection throughout a physical space.</a:t>
                  </a:r>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21" name="Grupo 20"/>
                <p:cNvGrpSpPr/>
                <p:nvPr/>
              </p:nvGrpSpPr>
              <p:grpSpPr>
                <a:xfrm>
                  <a:off x="516062" y="2379216"/>
                  <a:ext cx="300259" cy="406668"/>
                  <a:chOff x="4333460" y="1249016"/>
                  <a:chExt cx="3219131" cy="4359967"/>
                </a:xfrm>
              </p:grpSpPr>
              <p:sp>
                <p:nvSpPr>
                  <p:cNvPr id="22"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2" name="TextBox 3">
                  <a:extLst>
                    <a:ext uri="{FF2B5EF4-FFF2-40B4-BE49-F238E27FC236}">
                      <a16:creationId xmlns:a16="http://schemas.microsoft.com/office/drawing/2014/main" id="{C3C17FAC-4649-45DF-8F93-97727ACC2E2E}"/>
                    </a:ext>
                  </a:extLst>
                </p:cNvPr>
                <p:cNvSpPr txBox="1"/>
                <p:nvPr/>
              </p:nvSpPr>
              <p:spPr>
                <a:xfrm>
                  <a:off x="947475" y="2472658"/>
                  <a:ext cx="2566268"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System network type</a:t>
                  </a:r>
                  <a:endParaRPr lang="en-US" dirty="0">
                    <a:solidFill>
                      <a:schemeClr val="bg1"/>
                    </a:solidFill>
                    <a:latin typeface="Helvetica" pitchFamily="34" charset="0"/>
                    <a:cs typeface="Helvetica" pitchFamily="34" charset="0"/>
                  </a:endParaRPr>
                </a:p>
              </p:txBody>
            </p:sp>
            <p:sp>
              <p:nvSpPr>
                <p:cNvPr id="3" name="CuadroTexto 2"/>
                <p:cNvSpPr txBox="1"/>
                <p:nvPr/>
              </p:nvSpPr>
              <p:spPr>
                <a:xfrm>
                  <a:off x="458413" y="3246636"/>
                  <a:ext cx="1455937" cy="369332"/>
                </a:xfrm>
                <a:prstGeom prst="rect">
                  <a:avLst/>
                </a:prstGeom>
                <a:noFill/>
              </p:spPr>
              <p:txBody>
                <a:bodyPr wrap="square" rtlCol="0">
                  <a:spAutoFit/>
                </a:bodyPr>
                <a:lstStyle/>
                <a:p>
                  <a:r>
                    <a:rPr lang="en-US" dirty="0">
                      <a:solidFill>
                        <a:schemeClr val="accent6"/>
                      </a:solidFill>
                    </a:rPr>
                    <a:t>97% for you</a:t>
                  </a:r>
                </a:p>
              </p:txBody>
            </p:sp>
            <p:sp>
              <p:nvSpPr>
                <p:cNvPr id="4" name="Rectángulo 3"/>
                <p:cNvSpPr/>
                <p:nvPr/>
              </p:nvSpPr>
              <p:spPr>
                <a:xfrm>
                  <a:off x="1625832" y="3302575"/>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33" name="CuadroTexto 32"/>
                <p:cNvSpPr txBox="1"/>
                <p:nvPr/>
              </p:nvSpPr>
              <p:spPr>
                <a:xfrm>
                  <a:off x="1971999" y="3250892"/>
                  <a:ext cx="1455937" cy="369332"/>
                </a:xfrm>
                <a:prstGeom prst="rect">
                  <a:avLst/>
                </a:prstGeom>
                <a:noFill/>
              </p:spPr>
              <p:txBody>
                <a:bodyPr wrap="square" rtlCol="0">
                  <a:spAutoFit/>
                </a:bodyPr>
                <a:lstStyle/>
                <a:p>
                  <a:r>
                    <a:rPr lang="en-US" dirty="0">
                      <a:solidFill>
                        <a:schemeClr val="bg1"/>
                      </a:solidFill>
                    </a:rPr>
                    <a:t>2022</a:t>
                  </a:r>
                </a:p>
              </p:txBody>
            </p:sp>
          </p:grpSp>
          <p:sp>
            <p:nvSpPr>
              <p:cNvPr id="7" name="Rectángulo redondeado 6"/>
              <p:cNvSpPr/>
              <p:nvPr/>
            </p:nvSpPr>
            <p:spPr>
              <a:xfrm>
                <a:off x="497151" y="4721225"/>
                <a:ext cx="1147499" cy="23929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    </a:t>
                </a:r>
                <a:endParaRPr lang="en-US" sz="2000" b="1" dirty="0">
                  <a:solidFill>
                    <a:schemeClr val="tx1"/>
                  </a:solidFill>
                  <a:latin typeface="Helvetica" panose="020B0604020202020204" pitchFamily="34" charset="0"/>
                  <a:cs typeface="Helvetica" panose="020B0604020202020204" pitchFamily="34" charset="0"/>
                </a:endParaRPr>
              </a:p>
            </p:txBody>
          </p:sp>
        </p:grpSp>
        <p:sp>
          <p:nvSpPr>
            <p:cNvPr id="31" name="Freeform 7"/>
            <p:cNvSpPr>
              <a:spLocks/>
            </p:cNvSpPr>
            <p:nvPr/>
          </p:nvSpPr>
          <p:spPr bwMode="auto">
            <a:xfrm>
              <a:off x="628651" y="475613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CuadroTexto 1"/>
            <p:cNvSpPr txBox="1"/>
            <p:nvPr/>
          </p:nvSpPr>
          <p:spPr>
            <a:xfrm>
              <a:off x="708025" y="471805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Play</a:t>
              </a:r>
            </a:p>
          </p:txBody>
        </p:sp>
      </p:grpSp>
      <p:grpSp>
        <p:nvGrpSpPr>
          <p:cNvPr id="44" name="Grupo 43"/>
          <p:cNvGrpSpPr/>
          <p:nvPr/>
        </p:nvGrpSpPr>
        <p:grpSpPr>
          <a:xfrm>
            <a:off x="10406955" y="294187"/>
            <a:ext cx="1370708" cy="372563"/>
            <a:chOff x="10406955" y="294187"/>
            <a:chExt cx="1370708" cy="372563"/>
          </a:xfrm>
        </p:grpSpPr>
        <p:pic>
          <p:nvPicPr>
            <p:cNvPr id="45" name="Picture 2" descr="Netflix smileu profile icon&quot; by Norbert-Sloth | Redbubble"/>
            <p:cNvPicPr>
              <a:picLocks noChangeAspect="1" noChangeArrowheads="1"/>
            </p:cNvPicPr>
            <p:nvPr/>
          </p:nvPicPr>
          <p:blipFill>
            <a:blip r:embed="rId3"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46" name="Triángulo isósceles 45"/>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48"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49" name="Elipse 48"/>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
        <p:nvSpPr>
          <p:cNvPr id="50" name="Rectángulo redondeado 49"/>
          <p:cNvSpPr/>
          <p:nvPr/>
        </p:nvSpPr>
        <p:spPr>
          <a:xfrm>
            <a:off x="1794324" y="4935021"/>
            <a:ext cx="1331649" cy="263058"/>
          </a:xfrm>
          <a:prstGeom prst="round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    </a:t>
            </a:r>
            <a:endParaRPr lang="en-US" sz="2000" b="1" dirty="0">
              <a:solidFill>
                <a:schemeClr val="tx1"/>
              </a:solidFill>
              <a:latin typeface="Helvetica" panose="020B0604020202020204" pitchFamily="34" charset="0"/>
              <a:cs typeface="Helvetica" panose="020B0604020202020204" pitchFamily="34" charset="0"/>
            </a:endParaRPr>
          </a:p>
        </p:txBody>
      </p:sp>
      <p:sp>
        <p:nvSpPr>
          <p:cNvPr id="51" name="Freeform 7"/>
          <p:cNvSpPr>
            <a:spLocks/>
          </p:cNvSpPr>
          <p:nvPr/>
        </p:nvSpPr>
        <p:spPr bwMode="auto">
          <a:xfrm>
            <a:off x="1925824" y="4973401"/>
            <a:ext cx="143302" cy="198957"/>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CuadroTexto 51"/>
          <p:cNvSpPr txBox="1"/>
          <p:nvPr/>
        </p:nvSpPr>
        <p:spPr>
          <a:xfrm>
            <a:off x="2043297" y="4946770"/>
            <a:ext cx="1136015" cy="253916"/>
          </a:xfrm>
          <a:prstGeom prst="rect">
            <a:avLst/>
          </a:prstGeom>
          <a:noFill/>
        </p:spPr>
        <p:txBody>
          <a:bodyPr wrap="square" rtlCol="0">
            <a:spAutoFit/>
          </a:bodyPr>
          <a:lstStyle/>
          <a:p>
            <a:r>
              <a:rPr lang="en-US" sz="1050" b="1" dirty="0">
                <a:solidFill>
                  <a:schemeClr val="bg1"/>
                </a:solidFill>
                <a:latin typeface="Helvetica" panose="020B0604020202020204" pitchFamily="34" charset="0"/>
                <a:cs typeface="Helvetica" panose="020B0604020202020204" pitchFamily="34" charset="0"/>
              </a:rPr>
              <a:t>See More</a:t>
            </a:r>
          </a:p>
        </p:txBody>
      </p:sp>
    </p:spTree>
    <p:extLst>
      <p:ext uri="{BB962C8B-B14F-4D97-AF65-F5344CB8AC3E}">
        <p14:creationId xmlns:p14="http://schemas.microsoft.com/office/powerpoint/2010/main" val="58517855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3">
            <a:extLst>
              <a:ext uri="{FF2B5EF4-FFF2-40B4-BE49-F238E27FC236}">
                <a16:creationId xmlns:a16="http://schemas.microsoft.com/office/drawing/2014/main" id="{C3C17FAC-4649-45DF-8F93-97727ACC2E2E}"/>
              </a:ext>
            </a:extLst>
          </p:cNvPr>
          <p:cNvSpPr txBox="1"/>
          <p:nvPr/>
        </p:nvSpPr>
        <p:spPr>
          <a:xfrm>
            <a:off x="602636" y="1309305"/>
            <a:ext cx="7603200" cy="731520"/>
          </a:xfrm>
          <a:prstGeom prst="rect">
            <a:avLst/>
          </a:prstGeom>
          <a:noFill/>
        </p:spPr>
        <p:txBody>
          <a:bodyPr wrap="square" lIns="0" tIns="0" rIns="0" bIns="0" rtlCol="0" anchor="ctr" anchorCtr="0">
            <a:noAutofit/>
          </a:bodyPr>
          <a:lstStyle/>
          <a:p>
            <a:r>
              <a:rPr lang="en-US" sz="3600" b="1" dirty="0">
                <a:solidFill>
                  <a:schemeClr val="bg1"/>
                </a:solidFill>
                <a:latin typeface="Helvetica" pitchFamily="34" charset="0"/>
                <a:cs typeface="Helvetica" pitchFamily="34" charset="0"/>
              </a:rPr>
              <a:t>Implementation</a:t>
            </a:r>
            <a:endParaRPr lang="en-US" sz="3600" dirty="0">
              <a:solidFill>
                <a:schemeClr val="bg1"/>
              </a:solidFill>
              <a:latin typeface="Helvetica" pitchFamily="34" charset="0"/>
              <a:cs typeface="Helvetica" pitchFamily="34" charset="0"/>
            </a:endParaRPr>
          </a:p>
        </p:txBody>
      </p:sp>
      <p:sp>
        <p:nvSpPr>
          <p:cNvPr id="6" name="CuadroTexto 5"/>
          <p:cNvSpPr txBox="1"/>
          <p:nvPr/>
        </p:nvSpPr>
        <p:spPr>
          <a:xfrm>
            <a:off x="809298" y="2355454"/>
            <a:ext cx="10582181" cy="2646878"/>
          </a:xfrm>
          <a:prstGeom prst="rect">
            <a:avLst/>
          </a:prstGeom>
          <a:noFill/>
        </p:spPr>
        <p:txBody>
          <a:bodyPr wrap="square" rtlCol="0">
            <a:spAutoFit/>
          </a:bodyPr>
          <a:lstStyle/>
          <a:p>
            <a:r>
              <a:rPr lang="en-US" sz="13800" dirty="0">
                <a:ln w="38100">
                  <a:solidFill>
                    <a:srgbClr val="E6E6E6"/>
                  </a:solidFill>
                </a:ln>
                <a:noFill/>
                <a:latin typeface="Impact" panose="020B0806030902050204" pitchFamily="34" charset="0"/>
              </a:rPr>
              <a:t>1</a:t>
            </a:r>
            <a:r>
              <a:rPr lang="en-US" sz="16600" dirty="0">
                <a:ln w="38100">
                  <a:solidFill>
                    <a:srgbClr val="E6E6E6"/>
                  </a:solidFill>
                </a:ln>
                <a:noFill/>
                <a:latin typeface="Impact" panose="020B0806030902050204" pitchFamily="34" charset="0"/>
              </a:rPr>
              <a:t>      </a:t>
            </a:r>
            <a:r>
              <a:rPr lang="en-US" sz="13800" dirty="0">
                <a:ln w="38100">
                  <a:solidFill>
                    <a:srgbClr val="E6E6E6"/>
                  </a:solidFill>
                </a:ln>
                <a:noFill/>
                <a:latin typeface="Impact" panose="020B0806030902050204" pitchFamily="34" charset="0"/>
              </a:rPr>
              <a:t>2</a:t>
            </a:r>
            <a:r>
              <a:rPr lang="en-US" sz="16600" dirty="0">
                <a:ln w="38100">
                  <a:solidFill>
                    <a:srgbClr val="E6E6E6"/>
                  </a:solidFill>
                </a:ln>
                <a:noFill/>
                <a:latin typeface="Impact" panose="020B0806030902050204" pitchFamily="34" charset="0"/>
              </a:rPr>
              <a:t>      </a:t>
            </a:r>
            <a:r>
              <a:rPr lang="en-US" sz="13800" dirty="0">
                <a:ln w="38100">
                  <a:solidFill>
                    <a:srgbClr val="E6E6E6"/>
                  </a:solidFill>
                </a:ln>
                <a:noFill/>
                <a:latin typeface="Impact" panose="020B0806030902050204" pitchFamily="34" charset="0"/>
              </a:rPr>
              <a:t>3</a:t>
            </a:r>
            <a:r>
              <a:rPr lang="en-US" sz="16600" dirty="0">
                <a:ln w="38100">
                  <a:solidFill>
                    <a:srgbClr val="E6E6E6"/>
                  </a:solidFill>
                </a:ln>
                <a:noFill/>
                <a:latin typeface="Impact" panose="020B0806030902050204" pitchFamily="34" charset="0"/>
              </a:rPr>
              <a:t>      </a:t>
            </a:r>
            <a:r>
              <a:rPr lang="en-US" sz="13800" dirty="0">
                <a:ln w="38100">
                  <a:solidFill>
                    <a:srgbClr val="E6E6E6"/>
                  </a:solidFill>
                </a:ln>
                <a:noFill/>
                <a:latin typeface="Impact" panose="020B0806030902050204" pitchFamily="34" charset="0"/>
              </a:rPr>
              <a:t>4</a:t>
            </a:r>
            <a:r>
              <a:rPr lang="en-US" sz="16600" dirty="0">
                <a:ln w="38100">
                  <a:solidFill>
                    <a:srgbClr val="E6E6E6"/>
                  </a:solidFill>
                </a:ln>
                <a:noFill/>
                <a:latin typeface="Impact" panose="020B0806030902050204" pitchFamily="34" charset="0"/>
              </a:rPr>
              <a:t>   </a:t>
            </a:r>
          </a:p>
        </p:txBody>
      </p:sp>
      <p:grpSp>
        <p:nvGrpSpPr>
          <p:cNvPr id="44" name="Grupo 43"/>
          <p:cNvGrpSpPr/>
          <p:nvPr/>
        </p:nvGrpSpPr>
        <p:grpSpPr>
          <a:xfrm>
            <a:off x="10406955" y="294187"/>
            <a:ext cx="1370708" cy="372563"/>
            <a:chOff x="10406955" y="294187"/>
            <a:chExt cx="1370708" cy="372563"/>
          </a:xfrm>
        </p:grpSpPr>
        <p:pic>
          <p:nvPicPr>
            <p:cNvPr id="36" name="Picture 2" descr="Netflix smileu profile icon&quot; by Norbert-Sloth | Redbubble"/>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37" name="Triángulo isósceles 36"/>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9"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43" name="Elipse 42"/>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grpSp>
        <p:nvGrpSpPr>
          <p:cNvPr id="8" name="Grupo 32">
            <a:extLst>
              <a:ext uri="{FF2B5EF4-FFF2-40B4-BE49-F238E27FC236}">
                <a16:creationId xmlns:a16="http://schemas.microsoft.com/office/drawing/2014/main" id="{D0254512-4E21-5C68-8820-16248F6C76AE}"/>
              </a:ext>
            </a:extLst>
          </p:cNvPr>
          <p:cNvGrpSpPr/>
          <p:nvPr/>
        </p:nvGrpSpPr>
        <p:grpSpPr>
          <a:xfrm>
            <a:off x="602636" y="977278"/>
            <a:ext cx="300259" cy="406668"/>
            <a:chOff x="954101" y="1677362"/>
            <a:chExt cx="300259" cy="406668"/>
          </a:xfrm>
        </p:grpSpPr>
        <p:sp>
          <p:nvSpPr>
            <p:cNvPr id="9" name="Rectangle 1">
              <a:extLst>
                <a:ext uri="{FF2B5EF4-FFF2-40B4-BE49-F238E27FC236}">
                  <a16:creationId xmlns:a16="http://schemas.microsoft.com/office/drawing/2014/main" id="{58965CC6-06FF-45B2-C195-9082338B4F29}"/>
                </a:ext>
              </a:extLst>
            </p:cNvPr>
            <p:cNvSpPr/>
            <p:nvPr/>
          </p:nvSpPr>
          <p:spPr>
            <a:xfrm>
              <a:off x="954101"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2">
              <a:extLst>
                <a:ext uri="{FF2B5EF4-FFF2-40B4-BE49-F238E27FC236}">
                  <a16:creationId xmlns:a16="http://schemas.microsoft.com/office/drawing/2014/main" id="{8B1F9AC0-0DB5-7F48-8C9C-2F0444D7EA03}"/>
                </a:ext>
              </a:extLst>
            </p:cNvPr>
            <p:cNvSpPr/>
            <p:nvPr/>
          </p:nvSpPr>
          <p:spPr>
            <a:xfrm>
              <a:off x="1160763"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3">
              <a:extLst>
                <a:ext uri="{FF2B5EF4-FFF2-40B4-BE49-F238E27FC236}">
                  <a16:creationId xmlns:a16="http://schemas.microsoft.com/office/drawing/2014/main" id="{31B4B706-96D7-624C-4C0A-DEDFBFF0CD26}"/>
                </a:ext>
              </a:extLst>
            </p:cNvPr>
            <p:cNvSpPr/>
            <p:nvPr/>
          </p:nvSpPr>
          <p:spPr>
            <a:xfrm flipH="1">
              <a:off x="954101" y="1677362"/>
              <a:ext cx="300259" cy="406668"/>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 name="CuadroTexto 37">
            <a:extLst>
              <a:ext uri="{FF2B5EF4-FFF2-40B4-BE49-F238E27FC236}">
                <a16:creationId xmlns:a16="http://schemas.microsoft.com/office/drawing/2014/main" id="{925D4794-0EF0-893E-6F7E-3CE7083F98BC}"/>
              </a:ext>
            </a:extLst>
          </p:cNvPr>
          <p:cNvSpPr txBox="1"/>
          <p:nvPr/>
        </p:nvSpPr>
        <p:spPr>
          <a:xfrm>
            <a:off x="526678" y="1870873"/>
            <a:ext cx="1455937" cy="369332"/>
          </a:xfrm>
          <a:prstGeom prst="rect">
            <a:avLst/>
          </a:prstGeom>
          <a:noFill/>
        </p:spPr>
        <p:txBody>
          <a:bodyPr wrap="square" rtlCol="0">
            <a:spAutoFit/>
          </a:bodyPr>
          <a:lstStyle/>
          <a:p>
            <a:r>
              <a:rPr lang="en-US" dirty="0">
                <a:solidFill>
                  <a:schemeClr val="accent6"/>
                </a:solidFill>
              </a:rPr>
              <a:t>97% for you</a:t>
            </a:r>
          </a:p>
        </p:txBody>
      </p:sp>
      <p:sp>
        <p:nvSpPr>
          <p:cNvPr id="14" name="Rectángulo 38">
            <a:extLst>
              <a:ext uri="{FF2B5EF4-FFF2-40B4-BE49-F238E27FC236}">
                <a16:creationId xmlns:a16="http://schemas.microsoft.com/office/drawing/2014/main" id="{30E3E7ED-0A0B-CF6F-E988-84736E651C69}"/>
              </a:ext>
            </a:extLst>
          </p:cNvPr>
          <p:cNvSpPr/>
          <p:nvPr/>
        </p:nvSpPr>
        <p:spPr>
          <a:xfrm>
            <a:off x="1750280" y="1940635"/>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15" name="CuadroTexto 39">
            <a:extLst>
              <a:ext uri="{FF2B5EF4-FFF2-40B4-BE49-F238E27FC236}">
                <a16:creationId xmlns:a16="http://schemas.microsoft.com/office/drawing/2014/main" id="{0B7C8990-9BF3-AFCB-E163-F0A7EBF71D10}"/>
              </a:ext>
            </a:extLst>
          </p:cNvPr>
          <p:cNvSpPr txBox="1"/>
          <p:nvPr/>
        </p:nvSpPr>
        <p:spPr>
          <a:xfrm>
            <a:off x="2127566" y="1884695"/>
            <a:ext cx="1455937" cy="369332"/>
          </a:xfrm>
          <a:prstGeom prst="rect">
            <a:avLst/>
          </a:prstGeom>
          <a:noFill/>
        </p:spPr>
        <p:txBody>
          <a:bodyPr wrap="square" rtlCol="0">
            <a:spAutoFit/>
          </a:bodyPr>
          <a:lstStyle/>
          <a:p>
            <a:r>
              <a:rPr lang="en-US" dirty="0">
                <a:solidFill>
                  <a:schemeClr val="bg1"/>
                </a:solidFill>
              </a:rPr>
              <a:t>2023</a:t>
            </a:r>
          </a:p>
        </p:txBody>
      </p:sp>
      <p:sp>
        <p:nvSpPr>
          <p:cNvPr id="16" name="TextBox 3">
            <a:extLst>
              <a:ext uri="{FF2B5EF4-FFF2-40B4-BE49-F238E27FC236}">
                <a16:creationId xmlns:a16="http://schemas.microsoft.com/office/drawing/2014/main" id="{E1D4B9A6-6E60-D608-1838-2EDD502A23A7}"/>
              </a:ext>
            </a:extLst>
          </p:cNvPr>
          <p:cNvSpPr txBox="1"/>
          <p:nvPr/>
        </p:nvSpPr>
        <p:spPr>
          <a:xfrm>
            <a:off x="955412" y="1089372"/>
            <a:ext cx="3453075" cy="403707"/>
          </a:xfrm>
          <a:prstGeom prst="rect">
            <a:avLst/>
          </a:prstGeom>
          <a:noFill/>
        </p:spPr>
        <p:txBody>
          <a:bodyPr wrap="square" lIns="0" tIns="0" rIns="0" bIns="0" rtlCol="0" anchor="ctr" anchorCtr="0">
            <a:noAutofit/>
          </a:bodyPr>
          <a:lstStyle/>
          <a:p>
            <a:endParaRPr lang="en-US" dirty="0">
              <a:solidFill>
                <a:schemeClr val="bg1"/>
              </a:solidFill>
              <a:latin typeface="Helvetica" pitchFamily="34" charset="0"/>
              <a:cs typeface="Helvetica" pitchFamily="34" charset="0"/>
            </a:endParaRPr>
          </a:p>
        </p:txBody>
      </p:sp>
      <p:sp>
        <p:nvSpPr>
          <p:cNvPr id="19" name="Rectangle 18">
            <a:extLst>
              <a:ext uri="{FF2B5EF4-FFF2-40B4-BE49-F238E27FC236}">
                <a16:creationId xmlns:a16="http://schemas.microsoft.com/office/drawing/2014/main" id="{36A81C6F-817C-84C2-7EE8-C42CB5F55CD9}"/>
              </a:ext>
            </a:extLst>
          </p:cNvPr>
          <p:cNvSpPr/>
          <p:nvPr/>
        </p:nvSpPr>
        <p:spPr>
          <a:xfrm>
            <a:off x="-1543219" y="4571445"/>
            <a:ext cx="5947455" cy="523220"/>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2800" b="1" kern="1000" spc="50" dirty="0">
                <a:ln w="9525" cmpd="sng">
                  <a:solidFill>
                    <a:schemeClr val="bg1"/>
                  </a:solidFill>
                  <a:prstDash val="solid"/>
                </a:ln>
                <a:solidFill>
                  <a:schemeClr val="bg1"/>
                </a:solidFill>
                <a:effectLst>
                  <a:glow rad="38100">
                    <a:schemeClr val="accent1">
                      <a:alpha val="40000"/>
                    </a:schemeClr>
                  </a:glow>
                </a:effectLst>
                <a:latin typeface="Poppins" panose="00000500000000000000" pitchFamily="2" charset="0"/>
                <a:ea typeface="Franklin Gothic Book" panose="020B0503020102020204" pitchFamily="34" charset="0"/>
              </a:rPr>
              <a:t>ER – Diagram </a:t>
            </a:r>
            <a:endParaRPr lang="en-GB" sz="2800" b="1" spc="50" dirty="0">
              <a:ln w="9525" cmpd="sng">
                <a:solidFill>
                  <a:schemeClr val="bg1"/>
                </a:solidFill>
                <a:prstDash val="solid"/>
              </a:ln>
              <a:solidFill>
                <a:schemeClr val="bg1"/>
              </a:solidFill>
              <a:effectLst>
                <a:glow rad="38100">
                  <a:schemeClr val="accent1">
                    <a:alpha val="40000"/>
                  </a:schemeClr>
                </a:glow>
              </a:effectLst>
            </a:endParaRPr>
          </a:p>
        </p:txBody>
      </p:sp>
      <p:sp>
        <p:nvSpPr>
          <p:cNvPr id="20" name="Rectangle 19">
            <a:extLst>
              <a:ext uri="{FF2B5EF4-FFF2-40B4-BE49-F238E27FC236}">
                <a16:creationId xmlns:a16="http://schemas.microsoft.com/office/drawing/2014/main" id="{B0D422D9-7858-D26B-CBB3-8EA792570BC1}"/>
              </a:ext>
            </a:extLst>
          </p:cNvPr>
          <p:cNvSpPr/>
          <p:nvPr/>
        </p:nvSpPr>
        <p:spPr>
          <a:xfrm>
            <a:off x="1254646" y="4571445"/>
            <a:ext cx="5947455" cy="523220"/>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2800" b="1" kern="1000" spc="50" dirty="0">
                <a:ln w="9525" cmpd="sng">
                  <a:solidFill>
                    <a:schemeClr val="bg1"/>
                  </a:solidFill>
                  <a:prstDash val="solid"/>
                </a:ln>
                <a:solidFill>
                  <a:schemeClr val="bg1"/>
                </a:solidFill>
                <a:effectLst>
                  <a:glow rad="38100">
                    <a:schemeClr val="accent1">
                      <a:alpha val="40000"/>
                    </a:schemeClr>
                  </a:glow>
                </a:effectLst>
                <a:latin typeface="Poppins" panose="00000500000000000000" pitchFamily="2" charset="0"/>
                <a:ea typeface="Franklin Gothic Book" panose="020B0503020102020204" pitchFamily="34" charset="0"/>
              </a:rPr>
              <a:t>Index</a:t>
            </a:r>
            <a:endParaRPr lang="en-GB" sz="2800" b="1" spc="50" dirty="0">
              <a:ln w="9525" cmpd="sng">
                <a:solidFill>
                  <a:schemeClr val="bg1"/>
                </a:solidFill>
                <a:prstDash val="solid"/>
              </a:ln>
              <a:solidFill>
                <a:schemeClr val="bg1"/>
              </a:solidFill>
              <a:effectLst>
                <a:glow rad="38100">
                  <a:schemeClr val="accent1">
                    <a:alpha val="40000"/>
                  </a:schemeClr>
                </a:glow>
              </a:effectLst>
            </a:endParaRPr>
          </a:p>
        </p:txBody>
      </p:sp>
      <p:sp>
        <p:nvSpPr>
          <p:cNvPr id="21" name="Rectangle 20">
            <a:extLst>
              <a:ext uri="{FF2B5EF4-FFF2-40B4-BE49-F238E27FC236}">
                <a16:creationId xmlns:a16="http://schemas.microsoft.com/office/drawing/2014/main" id="{3E64BEF7-B644-63D1-732D-51A246B05367}"/>
              </a:ext>
            </a:extLst>
          </p:cNvPr>
          <p:cNvSpPr/>
          <p:nvPr/>
        </p:nvSpPr>
        <p:spPr>
          <a:xfrm>
            <a:off x="7647449" y="4571445"/>
            <a:ext cx="5947455" cy="523220"/>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2800" b="1" kern="1000" spc="50" dirty="0">
                <a:ln w="9525" cmpd="sng">
                  <a:solidFill>
                    <a:schemeClr val="bg1"/>
                  </a:solidFill>
                  <a:prstDash val="solid"/>
                </a:ln>
                <a:solidFill>
                  <a:schemeClr val="bg1"/>
                </a:solidFill>
                <a:effectLst>
                  <a:glow rad="38100">
                    <a:schemeClr val="accent1">
                      <a:alpha val="40000"/>
                    </a:schemeClr>
                  </a:glow>
                </a:effectLst>
                <a:latin typeface="Poppins" panose="00000500000000000000" pitchFamily="2" charset="0"/>
                <a:ea typeface="Franklin Gothic Book" panose="020B0503020102020204" pitchFamily="34" charset="0"/>
              </a:rPr>
              <a:t>Trigger</a:t>
            </a:r>
            <a:endParaRPr lang="en-GB" sz="3200" b="1" spc="50" dirty="0">
              <a:ln w="9525" cmpd="sng">
                <a:solidFill>
                  <a:schemeClr val="bg1"/>
                </a:solidFill>
                <a:prstDash val="solid"/>
              </a:ln>
              <a:solidFill>
                <a:schemeClr val="bg1"/>
              </a:solidFill>
              <a:effectLst>
                <a:glow rad="38100">
                  <a:schemeClr val="accent1">
                    <a:alpha val="40000"/>
                  </a:schemeClr>
                </a:glow>
              </a:effectLst>
            </a:endParaRPr>
          </a:p>
        </p:txBody>
      </p:sp>
      <p:sp>
        <p:nvSpPr>
          <p:cNvPr id="22" name="Rectangle 21">
            <a:extLst>
              <a:ext uri="{FF2B5EF4-FFF2-40B4-BE49-F238E27FC236}">
                <a16:creationId xmlns:a16="http://schemas.microsoft.com/office/drawing/2014/main" id="{010584E4-A3FE-9BA1-3ECE-93AFB93A5240}"/>
              </a:ext>
            </a:extLst>
          </p:cNvPr>
          <p:cNvSpPr/>
          <p:nvPr/>
        </p:nvSpPr>
        <p:spPr>
          <a:xfrm>
            <a:off x="4673796" y="4571445"/>
            <a:ext cx="5947455" cy="954107"/>
          </a:xfrm>
          <a:prstGeom prst="rect">
            <a:avLst/>
          </a:prstGeom>
          <a:noFill/>
        </p:spPr>
        <p:txBody>
          <a:bodyPr wrap="square" lIns="91440" tIns="45720" rIns="91440" bIns="45720">
            <a:spAutoFit/>
            <a:scene3d>
              <a:camera prst="orthographicFront"/>
              <a:lightRig rig="soft" dir="t">
                <a:rot lat="0" lon="0" rev="15600000"/>
              </a:lightRig>
            </a:scene3d>
            <a:sp3d extrusionH="57150" prstMaterial="softEdge">
              <a:bevelT w="25400" h="38100"/>
            </a:sp3d>
          </a:bodyPr>
          <a:lstStyle/>
          <a:p>
            <a:pPr algn="ctr"/>
            <a:r>
              <a:rPr lang="en-US" sz="2800" b="1" kern="1000" spc="50" dirty="0">
                <a:ln w="9525" cmpd="sng">
                  <a:solidFill>
                    <a:schemeClr val="bg1"/>
                  </a:solidFill>
                  <a:prstDash val="solid"/>
                </a:ln>
                <a:solidFill>
                  <a:schemeClr val="bg1"/>
                </a:solidFill>
                <a:effectLst>
                  <a:glow rad="38100">
                    <a:schemeClr val="accent1">
                      <a:alpha val="40000"/>
                    </a:schemeClr>
                  </a:glow>
                </a:effectLst>
                <a:latin typeface="Poppins" panose="00000500000000000000" pitchFamily="2" charset="0"/>
                <a:ea typeface="Franklin Gothic Book" panose="020B0503020102020204" pitchFamily="34" charset="0"/>
              </a:rPr>
              <a:t>On delete/update </a:t>
            </a:r>
          </a:p>
          <a:p>
            <a:pPr algn="ctr"/>
            <a:r>
              <a:rPr lang="en-US" sz="2800" b="1" kern="1000" spc="50" dirty="0">
                <a:ln w="9525" cmpd="sng">
                  <a:solidFill>
                    <a:schemeClr val="bg1"/>
                  </a:solidFill>
                  <a:prstDash val="solid"/>
                </a:ln>
                <a:solidFill>
                  <a:schemeClr val="bg1"/>
                </a:solidFill>
                <a:effectLst>
                  <a:glow rad="38100">
                    <a:schemeClr val="accent1">
                      <a:alpha val="40000"/>
                    </a:schemeClr>
                  </a:glow>
                </a:effectLst>
                <a:latin typeface="Poppins" panose="00000500000000000000" pitchFamily="2" charset="0"/>
                <a:ea typeface="Franklin Gothic Book" panose="020B0503020102020204" pitchFamily="34" charset="0"/>
              </a:rPr>
              <a:t>cascade</a:t>
            </a:r>
            <a:endParaRPr lang="en-GB" sz="2800" b="1" spc="50" dirty="0">
              <a:ln w="9525" cmpd="sng">
                <a:solidFill>
                  <a:schemeClr val="bg1"/>
                </a:solidFill>
                <a:prstDash val="solid"/>
              </a:ln>
              <a:solidFill>
                <a:schemeClr val="bg1"/>
              </a:solidFill>
              <a:effectLst>
                <a:glow rad="38100">
                  <a:schemeClr val="accent1">
                    <a:alpha val="40000"/>
                  </a:schemeClr>
                </a:glow>
              </a:effectLst>
            </a:endParaRPr>
          </a:p>
        </p:txBody>
      </p:sp>
      <p:sp>
        <p:nvSpPr>
          <p:cNvPr id="2" name="CuadroTexto 34">
            <a:extLst>
              <a:ext uri="{FF2B5EF4-FFF2-40B4-BE49-F238E27FC236}">
                <a16:creationId xmlns:a16="http://schemas.microsoft.com/office/drawing/2014/main" id="{20E72427-F78D-6AF2-8DE3-0FB3195215F9}"/>
              </a:ext>
            </a:extLst>
          </p:cNvPr>
          <p:cNvSpPr txBox="1"/>
          <p:nvPr/>
        </p:nvSpPr>
        <p:spPr>
          <a:xfrm>
            <a:off x="10212965" y="6064744"/>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err="1">
                <a:solidFill>
                  <a:srgbClr val="FF0000"/>
                </a:solidFill>
                <a:latin typeface="Bebas Neue" panose="020B0606020202050201" pitchFamily="34" charset="0"/>
              </a:rPr>
              <a:t>netflix</a:t>
            </a:r>
            <a:endParaRPr lang="en-US" sz="1600" dirty="0">
              <a:solidFill>
                <a:srgbClr val="FF0000"/>
              </a:solidFill>
              <a:latin typeface="Bebas Neue" panose="020B0606020202050201" pitchFamily="34" charset="0"/>
            </a:endParaRPr>
          </a:p>
        </p:txBody>
      </p:sp>
    </p:spTree>
    <p:extLst>
      <p:ext uri="{BB962C8B-B14F-4D97-AF65-F5344CB8AC3E}">
        <p14:creationId xmlns:p14="http://schemas.microsoft.com/office/powerpoint/2010/main" val="3423412039"/>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Marcador de posición de imagen 10"/>
          <p:cNvPicPr>
            <a:picLocks noGrp="1" noChangeAspect="1"/>
          </p:cNvPicPr>
          <p:nvPr>
            <p:ph type="pic" sz="quarter" idx="10"/>
          </p:nvPr>
        </p:nvPicPr>
        <p:blipFill>
          <a:blip r:embed="rId2" cstate="print">
            <a:extLst>
              <a:ext uri="{28A0092B-C50C-407E-A947-70E740481C1C}">
                <a14:useLocalDpi xmlns:a14="http://schemas.microsoft.com/office/drawing/2010/main" val="0"/>
              </a:ext>
            </a:extLst>
          </a:blip>
          <a:srcRect t="16706" b="16706"/>
          <a:stretch>
            <a:fillRect/>
          </a:stretch>
        </p:blipFill>
        <p:spPr>
          <a:xfrm flipH="1">
            <a:off x="0" y="1040872"/>
            <a:ext cx="12192000" cy="5419725"/>
          </a:xfrm>
        </p:spPr>
      </p:pic>
      <p:sp>
        <p:nvSpPr>
          <p:cNvPr id="41" name="Bottom Gradient">
            <a:extLst>
              <a:ext uri="{FF2B5EF4-FFF2-40B4-BE49-F238E27FC236}">
                <a16:creationId xmlns:a16="http://schemas.microsoft.com/office/drawing/2014/main" id="{5BCA3DDC-22D6-40F2-9E1A-843393A931B9}"/>
              </a:ext>
            </a:extLst>
          </p:cNvPr>
          <p:cNvSpPr/>
          <p:nvPr/>
        </p:nvSpPr>
        <p:spPr>
          <a:xfrm rot="5400000">
            <a:off x="3368783" y="-2362621"/>
            <a:ext cx="5454435" cy="12192000"/>
          </a:xfrm>
          <a:prstGeom prst="rect">
            <a:avLst/>
          </a:prstGeom>
          <a:gradFill flip="none" rotWithShape="1">
            <a:gsLst>
              <a:gs pos="24000">
                <a:schemeClr val="tx1">
                  <a:alpha val="93000"/>
                </a:schemeClr>
              </a:gs>
              <a:gs pos="100000">
                <a:schemeClr val="tx1">
                  <a:tint val="23500"/>
                  <a:satMod val="160000"/>
                  <a:alpha val="0"/>
                  <a:lumMod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grpSp>
        <p:nvGrpSpPr>
          <p:cNvPr id="10" name="Grupo 9"/>
          <p:cNvGrpSpPr/>
          <p:nvPr/>
        </p:nvGrpSpPr>
        <p:grpSpPr>
          <a:xfrm>
            <a:off x="497151" y="2050742"/>
            <a:ext cx="7770252" cy="3561425"/>
            <a:chOff x="497151" y="2050742"/>
            <a:chExt cx="7770252" cy="3561425"/>
          </a:xfrm>
        </p:grpSpPr>
        <p:grpSp>
          <p:nvGrpSpPr>
            <p:cNvPr id="14" name="Grupo 13"/>
            <p:cNvGrpSpPr/>
            <p:nvPr/>
          </p:nvGrpSpPr>
          <p:grpSpPr>
            <a:xfrm>
              <a:off x="497151" y="2050742"/>
              <a:ext cx="7770252" cy="3561425"/>
              <a:chOff x="497151" y="2050742"/>
              <a:chExt cx="7770252" cy="3561425"/>
            </a:xfrm>
          </p:grpSpPr>
          <p:grpSp>
            <p:nvGrpSpPr>
              <p:cNvPr id="6" name="Grupo 5"/>
              <p:cNvGrpSpPr/>
              <p:nvPr/>
            </p:nvGrpSpPr>
            <p:grpSpPr>
              <a:xfrm>
                <a:off x="497151" y="2050742"/>
                <a:ext cx="7770252" cy="3169257"/>
                <a:chOff x="417252" y="2379216"/>
                <a:chExt cx="7770252" cy="3169257"/>
              </a:xfrm>
            </p:grpSpPr>
            <p:sp>
              <p:nvSpPr>
                <p:cNvPr id="12" name="TextBox 3">
                  <a:extLst>
                    <a:ext uri="{FF2B5EF4-FFF2-40B4-BE49-F238E27FC236}">
                      <a16:creationId xmlns:a16="http://schemas.microsoft.com/office/drawing/2014/main" id="{C3C17FAC-4649-45DF-8F93-97727ACC2E2E}"/>
                    </a:ext>
                  </a:extLst>
                </p:cNvPr>
                <p:cNvSpPr txBox="1"/>
                <p:nvPr/>
              </p:nvSpPr>
              <p:spPr>
                <a:xfrm>
                  <a:off x="495526" y="2507246"/>
                  <a:ext cx="7691978" cy="1133155"/>
                </a:xfrm>
                <a:prstGeom prst="rect">
                  <a:avLst/>
                </a:prstGeom>
                <a:noFill/>
              </p:spPr>
              <p:txBody>
                <a:bodyPr wrap="square" lIns="0" tIns="0" rIns="0" bIns="0" rtlCol="0" anchor="ctr" anchorCtr="0">
                  <a:noAutofit/>
                </a:bodyPr>
                <a:lstStyle/>
                <a:p>
                  <a:r>
                    <a:rPr lang="en-US" sz="3600" b="1" dirty="0">
                      <a:solidFill>
                        <a:schemeClr val="bg1"/>
                      </a:solidFill>
                      <a:latin typeface="Helvetica" pitchFamily="34" charset="0"/>
                      <a:cs typeface="Helvetica" pitchFamily="34" charset="0"/>
                    </a:rPr>
                    <a:t>Conclusion</a:t>
                  </a:r>
                  <a:endParaRPr lang="en-US" sz="3600" dirty="0">
                    <a:solidFill>
                      <a:schemeClr val="bg1"/>
                    </a:solidFill>
                    <a:latin typeface="Helvetica" pitchFamily="34" charset="0"/>
                    <a:cs typeface="Helvetica" pitchFamily="34" charset="0"/>
                  </a:endParaRPr>
                </a:p>
              </p:txBody>
            </p:sp>
            <p:sp>
              <p:nvSpPr>
                <p:cNvPr id="28" name="TextBox 47">
                  <a:extLst>
                    <a:ext uri="{FF2B5EF4-FFF2-40B4-BE49-F238E27FC236}">
                      <a16:creationId xmlns:a16="http://schemas.microsoft.com/office/drawing/2014/main" id="{A6920CD3-D93F-460E-89A6-BCE43074A5BA}"/>
                    </a:ext>
                  </a:extLst>
                </p:cNvPr>
                <p:cNvSpPr txBox="1"/>
                <p:nvPr/>
              </p:nvSpPr>
              <p:spPr>
                <a:xfrm>
                  <a:off x="495526" y="3732591"/>
                  <a:ext cx="5430569" cy="1815882"/>
                </a:xfrm>
                <a:prstGeom prst="rect">
                  <a:avLst/>
                </a:prstGeom>
                <a:noFill/>
              </p:spPr>
              <p:txBody>
                <a:bodyPr wrap="square" rtlCol="0">
                  <a:spAutoFit/>
                </a:bodyPr>
                <a:lstStyle/>
                <a:p>
                  <a:r>
                    <a:rPr lang="en-GB" sz="1400" i="0" dirty="0">
                      <a:solidFill>
                        <a:schemeClr val="bg1"/>
                      </a:solidFill>
                      <a:effectLst/>
                      <a:latin typeface="Open Sans" panose="020B0606030504020204" pitchFamily="34" charset="0"/>
                    </a:rPr>
                    <a:t>This project implements a streaming service that offers a wide variety of award-winning TV shows, movies, anime, documentaries, and more on thousands of internet-connected devices. You can watch as much as you want, whenever you want – all for one low monthly price. It can be said with full assurance that if the system is fully implemented, all the advantages of this platform will be desired by all segments of society!</a:t>
                  </a:r>
                  <a:endParaRPr lang="en-US" sz="1400" dirty="0">
                    <a:solidFill>
                      <a:schemeClr val="bg1"/>
                    </a:solidFill>
                    <a:latin typeface="Arial" panose="020B0604020202020204" pitchFamily="34" charset="0"/>
                    <a:cs typeface="Arial" panose="020B0604020202020204" pitchFamily="34" charset="0"/>
                  </a:endParaRPr>
                </a:p>
              </p:txBody>
            </p:sp>
            <p:grpSp>
              <p:nvGrpSpPr>
                <p:cNvPr id="21" name="Grupo 20"/>
                <p:cNvGrpSpPr/>
                <p:nvPr/>
              </p:nvGrpSpPr>
              <p:grpSpPr>
                <a:xfrm>
                  <a:off x="516062" y="2379216"/>
                  <a:ext cx="300259" cy="406668"/>
                  <a:chOff x="4333460" y="1249016"/>
                  <a:chExt cx="3219131" cy="4359967"/>
                </a:xfrm>
              </p:grpSpPr>
              <p:sp>
                <p:nvSpPr>
                  <p:cNvPr id="22" name="Rectangle 1">
                    <a:extLst>
                      <a:ext uri="{FF2B5EF4-FFF2-40B4-BE49-F238E27FC236}">
                        <a16:creationId xmlns:a16="http://schemas.microsoft.com/office/drawing/2014/main" id="{4381F7BA-F038-4980-9BDD-366BB60E53F7}"/>
                      </a:ext>
                    </a:extLst>
                  </p:cNvPr>
                  <p:cNvSpPr/>
                  <p:nvPr/>
                </p:nvSpPr>
                <p:spPr>
                  <a:xfrm>
                    <a:off x="4333460" y="1249018"/>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
                    <a:extLst>
                      <a:ext uri="{FF2B5EF4-FFF2-40B4-BE49-F238E27FC236}">
                        <a16:creationId xmlns:a16="http://schemas.microsoft.com/office/drawing/2014/main" id="{5F428437-D0E8-4A5E-8F0D-779EDE699849}"/>
                      </a:ext>
                    </a:extLst>
                  </p:cNvPr>
                  <p:cNvSpPr/>
                  <p:nvPr/>
                </p:nvSpPr>
                <p:spPr>
                  <a:xfrm>
                    <a:off x="6549120" y="1249016"/>
                    <a:ext cx="1003471" cy="435996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Parallelogram 3">
                    <a:extLst>
                      <a:ext uri="{FF2B5EF4-FFF2-40B4-BE49-F238E27FC236}">
                        <a16:creationId xmlns:a16="http://schemas.microsoft.com/office/drawing/2014/main" id="{D4C674BA-36C1-4ADC-8EA0-748BD1C41583}"/>
                      </a:ext>
                    </a:extLst>
                  </p:cNvPr>
                  <p:cNvSpPr/>
                  <p:nvPr/>
                </p:nvSpPr>
                <p:spPr>
                  <a:xfrm flipH="1">
                    <a:off x="4333460" y="1249016"/>
                    <a:ext cx="3219131" cy="4359967"/>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2" name="TextBox 3">
                  <a:extLst>
                    <a:ext uri="{FF2B5EF4-FFF2-40B4-BE49-F238E27FC236}">
                      <a16:creationId xmlns:a16="http://schemas.microsoft.com/office/drawing/2014/main" id="{C3C17FAC-4649-45DF-8F93-97727ACC2E2E}"/>
                    </a:ext>
                  </a:extLst>
                </p:cNvPr>
                <p:cNvSpPr txBox="1"/>
                <p:nvPr/>
              </p:nvSpPr>
              <p:spPr>
                <a:xfrm>
                  <a:off x="927900" y="2433397"/>
                  <a:ext cx="1161777"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Make fun with us</a:t>
                  </a:r>
                  <a:endParaRPr lang="en-US" dirty="0">
                    <a:solidFill>
                      <a:schemeClr val="bg1"/>
                    </a:solidFill>
                    <a:latin typeface="Helvetica" pitchFamily="34" charset="0"/>
                    <a:cs typeface="Helvetica" pitchFamily="34" charset="0"/>
                  </a:endParaRPr>
                </a:p>
              </p:txBody>
            </p:sp>
            <p:sp>
              <p:nvSpPr>
                <p:cNvPr id="3" name="CuadroTexto 2"/>
                <p:cNvSpPr txBox="1"/>
                <p:nvPr/>
              </p:nvSpPr>
              <p:spPr>
                <a:xfrm>
                  <a:off x="417252" y="3308528"/>
                  <a:ext cx="1455937" cy="369332"/>
                </a:xfrm>
                <a:prstGeom prst="rect">
                  <a:avLst/>
                </a:prstGeom>
                <a:noFill/>
              </p:spPr>
              <p:txBody>
                <a:bodyPr wrap="square" rtlCol="0">
                  <a:spAutoFit/>
                </a:bodyPr>
                <a:lstStyle/>
                <a:p>
                  <a:r>
                    <a:rPr lang="en-US" dirty="0">
                      <a:solidFill>
                        <a:schemeClr val="accent6"/>
                      </a:solidFill>
                    </a:rPr>
                    <a:t>97% for you</a:t>
                  </a:r>
                </a:p>
              </p:txBody>
            </p:sp>
            <p:sp>
              <p:nvSpPr>
                <p:cNvPr id="4" name="Rectángulo 3"/>
                <p:cNvSpPr/>
                <p:nvPr/>
              </p:nvSpPr>
              <p:spPr>
                <a:xfrm>
                  <a:off x="1640858" y="3377390"/>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33" name="CuadroTexto 32"/>
                <p:cNvSpPr txBox="1"/>
                <p:nvPr/>
              </p:nvSpPr>
              <p:spPr>
                <a:xfrm>
                  <a:off x="2089677" y="3326213"/>
                  <a:ext cx="1455937" cy="369332"/>
                </a:xfrm>
                <a:prstGeom prst="rect">
                  <a:avLst/>
                </a:prstGeom>
                <a:noFill/>
              </p:spPr>
              <p:txBody>
                <a:bodyPr wrap="square" rtlCol="0">
                  <a:spAutoFit/>
                </a:bodyPr>
                <a:lstStyle/>
                <a:p>
                  <a:r>
                    <a:rPr lang="en-US" dirty="0">
                      <a:solidFill>
                        <a:schemeClr val="bg1"/>
                      </a:solidFill>
                    </a:rPr>
                    <a:t>2022</a:t>
                  </a:r>
                </a:p>
              </p:txBody>
            </p:sp>
          </p:grpSp>
          <p:sp>
            <p:nvSpPr>
              <p:cNvPr id="7" name="Rectángulo redondeado 6"/>
              <p:cNvSpPr/>
              <p:nvPr/>
            </p:nvSpPr>
            <p:spPr>
              <a:xfrm>
                <a:off x="497151" y="5318125"/>
                <a:ext cx="1147499" cy="23929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    </a:t>
                </a:r>
                <a:endParaRPr lang="en-US" sz="2000" b="1" dirty="0">
                  <a:solidFill>
                    <a:schemeClr val="tx1"/>
                  </a:solidFill>
                  <a:latin typeface="Helvetica" panose="020B0604020202020204" pitchFamily="34" charset="0"/>
                  <a:cs typeface="Helvetica" panose="020B0604020202020204" pitchFamily="34" charset="0"/>
                </a:endParaRPr>
              </a:p>
            </p:txBody>
          </p:sp>
          <p:sp>
            <p:nvSpPr>
              <p:cNvPr id="8" name="Elipse 7"/>
              <p:cNvSpPr/>
              <p:nvPr/>
            </p:nvSpPr>
            <p:spPr>
              <a:xfrm>
                <a:off x="1843781" y="5202314"/>
                <a:ext cx="408373" cy="408373"/>
              </a:xfrm>
              <a:prstGeom prst="ellipse">
                <a:avLst/>
              </a:prstGeom>
              <a:noFill/>
              <a:ln>
                <a:solidFill>
                  <a:srgbClr val="E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a:t>
                </a:r>
              </a:p>
            </p:txBody>
          </p:sp>
          <p:sp>
            <p:nvSpPr>
              <p:cNvPr id="34" name="Elipse 33"/>
              <p:cNvSpPr/>
              <p:nvPr/>
            </p:nvSpPr>
            <p:spPr>
              <a:xfrm>
                <a:off x="2350640" y="5203794"/>
                <a:ext cx="408373" cy="408373"/>
              </a:xfrm>
              <a:prstGeom prst="ellipse">
                <a:avLst/>
              </a:prstGeom>
              <a:noFill/>
              <a:ln>
                <a:solidFill>
                  <a:srgbClr val="E6E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3" name="Imagen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450834" y="5264459"/>
                <a:ext cx="257161" cy="257161"/>
              </a:xfrm>
              <a:prstGeom prst="rect">
                <a:avLst/>
              </a:prstGeom>
            </p:spPr>
          </p:pic>
        </p:grpSp>
        <p:sp>
          <p:nvSpPr>
            <p:cNvPr id="31" name="Freeform 7"/>
            <p:cNvSpPr>
              <a:spLocks/>
            </p:cNvSpPr>
            <p:nvPr/>
          </p:nvSpPr>
          <p:spPr bwMode="auto">
            <a:xfrm>
              <a:off x="628651" y="535303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CuadroTexto 1"/>
            <p:cNvSpPr txBox="1"/>
            <p:nvPr/>
          </p:nvSpPr>
          <p:spPr>
            <a:xfrm>
              <a:off x="708025" y="531495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Play</a:t>
              </a:r>
            </a:p>
          </p:txBody>
        </p:sp>
      </p:grpSp>
      <p:sp>
        <p:nvSpPr>
          <p:cNvPr id="35" name="CuadroTexto 34"/>
          <p:cNvSpPr txBox="1"/>
          <p:nvPr/>
        </p:nvSpPr>
        <p:spPr>
          <a:xfrm>
            <a:off x="573270" y="491156"/>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err="1">
                <a:solidFill>
                  <a:srgbClr val="FF0000"/>
                </a:solidFill>
                <a:latin typeface="Bebas Neue" panose="020B0606020202050201" pitchFamily="34" charset="0"/>
              </a:rPr>
              <a:t>netflix</a:t>
            </a:r>
            <a:endParaRPr lang="en-US" sz="1600" dirty="0">
              <a:solidFill>
                <a:srgbClr val="FF0000"/>
              </a:solidFill>
              <a:latin typeface="Bebas Neue" panose="020B0606020202050201" pitchFamily="34" charset="0"/>
            </a:endParaRPr>
          </a:p>
        </p:txBody>
      </p:sp>
      <p:grpSp>
        <p:nvGrpSpPr>
          <p:cNvPr id="40" name="Grupo 39"/>
          <p:cNvGrpSpPr/>
          <p:nvPr/>
        </p:nvGrpSpPr>
        <p:grpSpPr>
          <a:xfrm>
            <a:off x="10406955" y="294187"/>
            <a:ext cx="1370708" cy="372563"/>
            <a:chOff x="10406955" y="294187"/>
            <a:chExt cx="1370708" cy="372563"/>
          </a:xfrm>
        </p:grpSpPr>
        <p:pic>
          <p:nvPicPr>
            <p:cNvPr id="42" name="Picture 2" descr="Netflix smileu profile icon&quot; by Norbert-Sloth | Redbubble"/>
            <p:cNvPicPr>
              <a:picLocks noChangeAspect="1" noChangeArrowheads="1"/>
            </p:cNvPicPr>
            <p:nvPr/>
          </p:nvPicPr>
          <p:blipFill>
            <a:blip r:embed="rId4"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43" name="Triángulo isósceles 42"/>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45"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46" name="Elipse 45"/>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spTree>
    <p:extLst>
      <p:ext uri="{BB962C8B-B14F-4D97-AF65-F5344CB8AC3E}">
        <p14:creationId xmlns:p14="http://schemas.microsoft.com/office/powerpoint/2010/main" val="3235273340"/>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10"/>
          <p:cNvSpPr txBox="1"/>
          <p:nvPr/>
        </p:nvSpPr>
        <p:spPr>
          <a:xfrm>
            <a:off x="2805191" y="2477758"/>
            <a:ext cx="6554709" cy="1586242"/>
          </a:xfrm>
          <a:prstGeom prst="rect">
            <a:avLst/>
          </a:prstGeom>
          <a:noFill/>
        </p:spPr>
        <p:txBody>
          <a:bodyPr wrap="square" rtlCol="0">
            <a:prstTxWarp prst="textDeflateBottom">
              <a:avLst>
                <a:gd name="adj" fmla="val 75749"/>
              </a:avLst>
            </a:prstTxWarp>
            <a:spAutoFit/>
            <a:scene3d>
              <a:camera prst="obliqueBottomRight"/>
              <a:lightRig rig="threePt" dir="t"/>
            </a:scene3d>
          </a:bodyPr>
          <a:lstStyle/>
          <a:p>
            <a:pPr algn="ctr"/>
            <a:r>
              <a:rPr lang="en-US" sz="8800" dirty="0">
                <a:solidFill>
                  <a:srgbClr val="FF0000"/>
                </a:solidFill>
                <a:latin typeface="Bebas Neue" panose="020B0606020202050201" pitchFamily="34" charset="0"/>
              </a:rPr>
              <a:t>thanks</a:t>
            </a:r>
          </a:p>
        </p:txBody>
      </p:sp>
    </p:spTree>
    <p:extLst>
      <p:ext uri="{BB962C8B-B14F-4D97-AF65-F5344CB8AC3E}">
        <p14:creationId xmlns:p14="http://schemas.microsoft.com/office/powerpoint/2010/main" val="1415496600"/>
      </p:ext>
    </p:extLst>
  </p:cSld>
  <p:clrMapOvr>
    <a:masterClrMapping/>
  </p:clrMapOvr>
  <mc:AlternateContent xmlns:mc="http://schemas.openxmlformats.org/markup-compatibility/2006" xmlns:p14="http://schemas.microsoft.com/office/powerpoint/2010/main">
    <mc:Choice Requires="p14">
      <p:transition spd="slow" p14:dur="2000" advTm="5000"/>
    </mc:Choice>
    <mc:Fallback xmlns="">
      <p:transition spd="slow"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100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yt1s.com - Netflix New Logo Animation 2019.mp3">
            <a:hlinkClick r:id="" action="ppaction://media"/>
            <a:extLst>
              <a:ext uri="{FF2B5EF4-FFF2-40B4-BE49-F238E27FC236}">
                <a16:creationId xmlns:a16="http://schemas.microsoft.com/office/drawing/2014/main" id="{73ED09FF-78EF-499D-89ED-86FA35AA2E25}"/>
              </a:ext>
            </a:extLst>
          </p:cNvPr>
          <p:cNvPicPr>
            <a:picLocks noChangeAspect="1"/>
          </p:cNvPicPr>
          <p:nvPr>
            <a:audioFile r:link="rId1"/>
            <p:extLst>
              <p:ext uri="{DAA4B4D4-6D71-4841-9C94-3DE7FCFB9230}">
                <p14:media xmlns:p14="http://schemas.microsoft.com/office/powerpoint/2010/main" r:embed="rId2">
                  <p14:trim st="306.0417" end="1786.889"/>
                  <p14:fade out="1500"/>
                </p14:media>
              </p:ext>
            </p:extLst>
          </p:nvPr>
        </p:nvPicPr>
        <p:blipFill>
          <a:blip r:embed="rId4"/>
          <a:stretch>
            <a:fillRect/>
          </a:stretch>
        </p:blipFill>
        <p:spPr>
          <a:xfrm>
            <a:off x="12690232" y="6019800"/>
            <a:ext cx="609600" cy="609600"/>
          </a:xfrm>
          <a:prstGeom prst="rect">
            <a:avLst/>
          </a:prstGeom>
        </p:spPr>
      </p:pic>
      <p:sp>
        <p:nvSpPr>
          <p:cNvPr id="11" name="CuadroTexto 10"/>
          <p:cNvSpPr txBox="1"/>
          <p:nvPr/>
        </p:nvSpPr>
        <p:spPr>
          <a:xfrm>
            <a:off x="1674891" y="2109458"/>
            <a:ext cx="8799968" cy="2646878"/>
          </a:xfrm>
          <a:prstGeom prst="rect">
            <a:avLst/>
          </a:prstGeom>
          <a:noFill/>
        </p:spPr>
        <p:txBody>
          <a:bodyPr wrap="square" rtlCol="0">
            <a:prstTxWarp prst="textDeflateBottom">
              <a:avLst>
                <a:gd name="adj" fmla="val 75749"/>
              </a:avLst>
            </a:prstTxWarp>
            <a:spAutoFit/>
            <a:scene3d>
              <a:camera prst="obliqueBottomRight"/>
              <a:lightRig rig="threePt" dir="t"/>
            </a:scene3d>
          </a:bodyPr>
          <a:lstStyle/>
          <a:p>
            <a:pPr algn="ctr"/>
            <a:r>
              <a:rPr lang="en-US" sz="4400" dirty="0">
                <a:solidFill>
                  <a:srgbClr val="FF0000"/>
                </a:solidFill>
                <a:latin typeface="Bebas Neue" panose="020B0606020202050201" pitchFamily="34" charset="0"/>
              </a:rPr>
              <a:t>Welcome</a:t>
            </a:r>
          </a:p>
        </p:txBody>
      </p:sp>
    </p:spTree>
    <p:extLst>
      <p:ext uri="{BB962C8B-B14F-4D97-AF65-F5344CB8AC3E}">
        <p14:creationId xmlns:p14="http://schemas.microsoft.com/office/powerpoint/2010/main" val="690202926"/>
      </p:ext>
    </p:extLst>
  </p:cSld>
  <p:clrMapOvr>
    <a:masterClrMapping/>
  </p:clrMapOvr>
  <mc:AlternateContent xmlns:mc="http://schemas.openxmlformats.org/markup-compatibility/2006" xmlns:p14="http://schemas.microsoft.com/office/powerpoint/2010/main">
    <mc:Choice Requires="p14">
      <p:transition spd="slow" p14:dur="2000" advTm="5000"/>
    </mc:Choice>
    <mc:Fallback xmlns="">
      <p:transition spd="slow"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1000"/>
                                  </p:stCondLst>
                                  <p:childTnLst>
                                    <p:set>
                                      <p:cBhvr>
                                        <p:cTn id="6" dur="1" fill="hold">
                                          <p:stCondLst>
                                            <p:cond delay="0"/>
                                          </p:stCondLst>
                                        </p:cTn>
                                        <p:tgtEl>
                                          <p:spTgt spid="11"/>
                                        </p:tgtEl>
                                        <p:attrNameLst>
                                          <p:attrName>style.visibility</p:attrName>
                                        </p:attrNameLst>
                                      </p:cBhvr>
                                      <p:to>
                                        <p:strVal val="visible"/>
                                      </p:to>
                                    </p:set>
                                    <p:animEffect transition="in" filter="barn(inVertical)">
                                      <p:cBhvr>
                                        <p:cTn id="7" dur="500"/>
                                        <p:tgtEl>
                                          <p:spTgt spid="11"/>
                                        </p:tgtEl>
                                      </p:cBhvr>
                                    </p:animEffect>
                                  </p:childTnLst>
                                </p:cTn>
                              </p:par>
                              <p:par>
                                <p:cTn id="8" presetID="1" presetClass="mediacall" presetSubtype="0" fill="hold" nodeType="withEffect">
                                  <p:stCondLst>
                                    <p:cond delay="1000"/>
                                  </p:stCondLst>
                                  <p:childTnLst>
                                    <p:cmd type="call" cmd="playFrom(0.0)">
                                      <p:cBhvr>
                                        <p:cTn id="9" dur="20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10" fill="hold" display="0">
                  <p:stCondLst>
                    <p:cond delay="indefinite"/>
                  </p:stCondLst>
                  <p:endCondLst>
                    <p:cond evt="onStopAudio" delay="0">
                      <p:tgtEl>
                        <p:sldTgt/>
                      </p:tgtEl>
                    </p:cond>
                  </p:endCondLst>
                </p:cTn>
                <p:tgtEl>
                  <p:spTgt spid="7"/>
                </p:tgtEl>
              </p:cMediaNode>
            </p:audio>
          </p:childTnLst>
        </p:cTn>
      </p:par>
    </p:tnLst>
    <p:bldLst>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lack Background"/>
          <p:cNvSpPr/>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Netflix smileu profile icon&quot; by Norbert-Sloth | Redbubble"/>
          <p:cNvPicPr>
            <a:picLocks noGrp="1" noChangeAspect="1" noChangeArrowheads="1"/>
          </p:cNvPicPr>
          <p:nvPr>
            <p:ph type="pic" sz="quarter" idx="10"/>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273718" y="2638757"/>
            <a:ext cx="1716953" cy="1716953"/>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Netflix | Netflix, Tv shows online, Netflix movies"/>
          <p:cNvPicPr>
            <a:picLocks noGrp="1" noChangeAspect="1" noChangeArrowheads="1"/>
          </p:cNvPicPr>
          <p:nvPr>
            <p:ph type="pic" sz="quarter" idx="11"/>
          </p:nvPr>
        </p:nvPicPr>
        <p:blipFill>
          <a:blip r:embed="rId3">
            <a:extLst>
              <a:ext uri="{28A0092B-C50C-407E-A947-70E740481C1C}">
                <a14:useLocalDpi xmlns:a14="http://schemas.microsoft.com/office/drawing/2010/main" val="0"/>
              </a:ext>
            </a:extLst>
          </a:blip>
          <a:srcRect/>
          <a:stretch>
            <a:fillRect/>
          </a:stretch>
        </p:blipFill>
        <p:spPr bwMode="auto">
          <a:xfrm>
            <a:off x="2256328" y="2631460"/>
            <a:ext cx="1716953" cy="171695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ile:Netflix-avatar.png - Wikimedia Commons"/>
          <p:cNvPicPr>
            <a:picLocks noGrp="1" noChangeAspect="1" noChangeArrowheads="1"/>
          </p:cNvPicPr>
          <p:nvPr>
            <p:ph type="pic" sz="quarter" idx="12"/>
          </p:nvPr>
        </p:nvPicPr>
        <p:blipFill>
          <a:blip r:embed="rId4">
            <a:extLst>
              <a:ext uri="{28A0092B-C50C-407E-A947-70E740481C1C}">
                <a14:useLocalDpi xmlns:a14="http://schemas.microsoft.com/office/drawing/2010/main" val="0"/>
              </a:ext>
            </a:extLst>
          </a:blip>
          <a:srcRect t="42" b="42"/>
          <a:stretch>
            <a:fillRect/>
          </a:stretch>
        </p:blipFill>
        <p:spPr bwMode="auto">
          <a:xfrm>
            <a:off x="4242064" y="2638757"/>
            <a:ext cx="1716954" cy="171695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Netflix User Icon"/>
          <p:cNvPicPr>
            <a:picLocks noGrp="1" noChangeAspect="1" noChangeArrowheads="1"/>
          </p:cNvPicPr>
          <p:nvPr>
            <p:ph type="pic" sz="quarter" idx="13"/>
          </p:nvPr>
        </p:nvPicPr>
        <p:blipFill>
          <a:blip r:embed="rId5">
            <a:extLst>
              <a:ext uri="{28A0092B-C50C-407E-A947-70E740481C1C}">
                <a14:useLocalDpi xmlns:a14="http://schemas.microsoft.com/office/drawing/2010/main" val="0"/>
              </a:ext>
            </a:extLst>
          </a:blip>
          <a:srcRect l="42" r="42"/>
          <a:stretch>
            <a:fillRect/>
          </a:stretch>
        </p:blipFill>
        <p:spPr bwMode="auto">
          <a:xfrm>
            <a:off x="6181244" y="2638757"/>
            <a:ext cx="1716953" cy="171695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netflix smiley (@netflixsmiley) / Twitter"/>
          <p:cNvPicPr>
            <a:picLocks noGrp="1" noChangeAspect="1" noChangeArrowheads="1"/>
          </p:cNvPicPr>
          <p:nvPr>
            <p:ph type="pic" sz="quarter" idx="14"/>
          </p:nvPr>
        </p:nvPicPr>
        <p:blipFill>
          <a:blip r:embed="rId6">
            <a:extLst>
              <a:ext uri="{28A0092B-C50C-407E-A947-70E740481C1C}">
                <a14:useLocalDpi xmlns:a14="http://schemas.microsoft.com/office/drawing/2010/main" val="0"/>
              </a:ext>
            </a:extLst>
          </a:blip>
          <a:srcRect l="42" r="42"/>
          <a:stretch>
            <a:fillRect/>
          </a:stretch>
        </p:blipFill>
        <p:spPr bwMode="auto">
          <a:xfrm>
            <a:off x="8166971" y="2631460"/>
            <a:ext cx="1716953" cy="1716953"/>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3">
            <a:extLst>
              <a:ext uri="{FF2B5EF4-FFF2-40B4-BE49-F238E27FC236}">
                <a16:creationId xmlns:a16="http://schemas.microsoft.com/office/drawing/2014/main" id="{C3C17FAC-4649-45DF-8F93-97727ACC2E2E}"/>
              </a:ext>
            </a:extLst>
          </p:cNvPr>
          <p:cNvSpPr txBox="1"/>
          <p:nvPr/>
        </p:nvSpPr>
        <p:spPr>
          <a:xfrm>
            <a:off x="2652032" y="1394691"/>
            <a:ext cx="6373415" cy="731520"/>
          </a:xfrm>
          <a:prstGeom prst="rect">
            <a:avLst/>
          </a:prstGeom>
          <a:noFill/>
        </p:spPr>
        <p:txBody>
          <a:bodyPr wrap="square" lIns="0" tIns="0" rIns="0" bIns="0" rtlCol="0" anchor="ctr" anchorCtr="0">
            <a:noAutofit/>
          </a:bodyPr>
          <a:lstStyle/>
          <a:p>
            <a:pPr algn="ctr"/>
            <a:r>
              <a:rPr lang="en-GB" sz="3600" b="1" dirty="0">
                <a:solidFill>
                  <a:schemeClr val="bg1"/>
                </a:solidFill>
                <a:latin typeface="Helvetica" pitchFamily="34" charset="0"/>
                <a:cs typeface="Helvetica" pitchFamily="34" charset="0"/>
              </a:rPr>
              <a:t>Database Management System of </a:t>
            </a:r>
            <a:r>
              <a:rPr lang="en-US" sz="3600" b="1" kern="1000" dirty="0">
                <a:solidFill>
                  <a:srgbClr val="E50913"/>
                </a:solidFill>
                <a:latin typeface="Poppins" panose="00000500000000000000" pitchFamily="2" charset="0"/>
                <a:ea typeface="Franklin Gothic Book" panose="020B0503020102020204" pitchFamily="34" charset="0"/>
              </a:rPr>
              <a:t>NETFLIX</a:t>
            </a:r>
            <a:r>
              <a:rPr lang="en-US" sz="3600" kern="1000" dirty="0">
                <a:solidFill>
                  <a:srgbClr val="1E1C1C"/>
                </a:solidFill>
                <a:latin typeface="Poppins" panose="00000500000000000000" pitchFamily="2" charset="0"/>
                <a:ea typeface="Franklin Gothic Book" panose="020B0503020102020204" pitchFamily="34" charset="0"/>
              </a:rPr>
              <a:t> </a:t>
            </a:r>
            <a:endParaRPr lang="en-US" sz="3600" dirty="0">
              <a:solidFill>
                <a:schemeClr val="bg1"/>
              </a:solidFill>
              <a:latin typeface="Helvetica" pitchFamily="34" charset="0"/>
              <a:cs typeface="Helvetica" pitchFamily="34" charset="0"/>
            </a:endParaRPr>
          </a:p>
        </p:txBody>
      </p:sp>
      <p:sp>
        <p:nvSpPr>
          <p:cNvPr id="14" name="Member 1 Name">
            <a:extLst>
              <a:ext uri="{FF2B5EF4-FFF2-40B4-BE49-F238E27FC236}">
                <a16:creationId xmlns:a16="http://schemas.microsoft.com/office/drawing/2014/main" id="{1AB03295-F247-4E58-A99A-E9AB46CEE3AC}"/>
              </a:ext>
            </a:extLst>
          </p:cNvPr>
          <p:cNvSpPr txBox="1"/>
          <p:nvPr/>
        </p:nvSpPr>
        <p:spPr>
          <a:xfrm>
            <a:off x="272306" y="4422884"/>
            <a:ext cx="1536192" cy="262653"/>
          </a:xfrm>
          <a:prstGeom prst="rect">
            <a:avLst/>
          </a:prstGeom>
          <a:noFill/>
        </p:spPr>
        <p:txBody>
          <a:bodyPr wrap="square" lIns="0" tIns="0" rIns="0" bIns="0" rtlCol="0" anchor="t" anchorCtr="0">
            <a:noAutofit/>
          </a:bodyPr>
          <a:lstStyle/>
          <a:p>
            <a:pPr algn="ctr"/>
            <a:r>
              <a:rPr lang="en-US" sz="1600" dirty="0">
                <a:solidFill>
                  <a:schemeClr val="bg1"/>
                </a:solidFill>
                <a:latin typeface="Helvetica" pitchFamily="34" charset="0"/>
                <a:cs typeface="Helvetica" pitchFamily="34" charset="0"/>
              </a:rPr>
              <a:t>Introduction</a:t>
            </a:r>
          </a:p>
        </p:txBody>
      </p:sp>
      <p:sp>
        <p:nvSpPr>
          <p:cNvPr id="15" name="Member 2 Name">
            <a:extLst>
              <a:ext uri="{FF2B5EF4-FFF2-40B4-BE49-F238E27FC236}">
                <a16:creationId xmlns:a16="http://schemas.microsoft.com/office/drawing/2014/main" id="{806F342B-6293-446E-9480-43F30FF418F3}"/>
              </a:ext>
            </a:extLst>
          </p:cNvPr>
          <p:cNvSpPr txBox="1"/>
          <p:nvPr/>
        </p:nvSpPr>
        <p:spPr>
          <a:xfrm>
            <a:off x="2095384" y="4422884"/>
            <a:ext cx="1959882" cy="382270"/>
          </a:xfrm>
          <a:prstGeom prst="rect">
            <a:avLst/>
          </a:prstGeom>
          <a:noFill/>
        </p:spPr>
        <p:txBody>
          <a:bodyPr wrap="square" lIns="0" tIns="0" rIns="0" bIns="0" rtlCol="0" anchor="t" anchorCtr="0">
            <a:noAutofit/>
          </a:bodyPr>
          <a:lstStyle/>
          <a:p>
            <a:pPr algn="ctr"/>
            <a:r>
              <a:rPr lang="en-US" sz="1600" dirty="0">
                <a:solidFill>
                  <a:schemeClr val="bg1"/>
                </a:solidFill>
                <a:latin typeface="Helvetica" pitchFamily="34" charset="0"/>
                <a:cs typeface="Helvetica" pitchFamily="34" charset="0"/>
              </a:rPr>
              <a:t>Objective</a:t>
            </a:r>
          </a:p>
        </p:txBody>
      </p:sp>
      <p:sp>
        <p:nvSpPr>
          <p:cNvPr id="16" name="Member 3 Name">
            <a:extLst>
              <a:ext uri="{FF2B5EF4-FFF2-40B4-BE49-F238E27FC236}">
                <a16:creationId xmlns:a16="http://schemas.microsoft.com/office/drawing/2014/main" id="{C46FF401-EF89-4D3B-A943-3D6C4404F32B}"/>
              </a:ext>
            </a:extLst>
          </p:cNvPr>
          <p:cNvSpPr txBox="1"/>
          <p:nvPr/>
        </p:nvSpPr>
        <p:spPr>
          <a:xfrm>
            <a:off x="4062202" y="4431139"/>
            <a:ext cx="2050388" cy="365760"/>
          </a:xfrm>
          <a:prstGeom prst="rect">
            <a:avLst/>
          </a:prstGeom>
          <a:noFill/>
        </p:spPr>
        <p:txBody>
          <a:bodyPr wrap="square" lIns="0" tIns="0" rIns="0" bIns="0" rtlCol="0" anchor="t" anchorCtr="0">
            <a:noAutofit/>
          </a:bodyPr>
          <a:lstStyle/>
          <a:p>
            <a:pPr algn="ctr"/>
            <a:r>
              <a:rPr lang="en-US" sz="1600" dirty="0">
                <a:solidFill>
                  <a:schemeClr val="bg1"/>
                </a:solidFill>
                <a:latin typeface="Helvetica" pitchFamily="34" charset="0"/>
                <a:cs typeface="Helvetica" pitchFamily="34" charset="0"/>
              </a:rPr>
              <a:t>System design </a:t>
            </a:r>
          </a:p>
        </p:txBody>
      </p:sp>
      <p:sp>
        <p:nvSpPr>
          <p:cNvPr id="17" name="Member 4 Name">
            <a:extLst>
              <a:ext uri="{FF2B5EF4-FFF2-40B4-BE49-F238E27FC236}">
                <a16:creationId xmlns:a16="http://schemas.microsoft.com/office/drawing/2014/main" id="{1BCDB6E7-C4FF-490B-A7BE-B943FF994FEC}"/>
              </a:ext>
            </a:extLst>
          </p:cNvPr>
          <p:cNvSpPr txBox="1"/>
          <p:nvPr/>
        </p:nvSpPr>
        <p:spPr>
          <a:xfrm>
            <a:off x="6003895" y="4439394"/>
            <a:ext cx="2299960" cy="365760"/>
          </a:xfrm>
          <a:prstGeom prst="rect">
            <a:avLst/>
          </a:prstGeom>
          <a:noFill/>
        </p:spPr>
        <p:txBody>
          <a:bodyPr wrap="square" lIns="0" tIns="0" rIns="0" bIns="0" rtlCol="0" anchor="t" anchorCtr="0">
            <a:noAutofit/>
          </a:bodyPr>
          <a:lstStyle/>
          <a:p>
            <a:pPr algn="ctr"/>
            <a:r>
              <a:rPr lang="en-US" sz="1600" dirty="0">
                <a:solidFill>
                  <a:schemeClr val="bg1"/>
                </a:solidFill>
                <a:latin typeface="Helvetica" pitchFamily="34" charset="0"/>
                <a:cs typeface="Helvetica" pitchFamily="34" charset="0"/>
              </a:rPr>
              <a:t>Database system architecture</a:t>
            </a:r>
          </a:p>
        </p:txBody>
      </p:sp>
      <p:sp>
        <p:nvSpPr>
          <p:cNvPr id="18" name="Member 5 Name">
            <a:extLst>
              <a:ext uri="{FF2B5EF4-FFF2-40B4-BE49-F238E27FC236}">
                <a16:creationId xmlns:a16="http://schemas.microsoft.com/office/drawing/2014/main" id="{5E9E16DE-E523-43C2-AE68-2C30D901B70E}"/>
              </a:ext>
            </a:extLst>
          </p:cNvPr>
          <p:cNvSpPr txBox="1"/>
          <p:nvPr/>
        </p:nvSpPr>
        <p:spPr>
          <a:xfrm>
            <a:off x="8234386" y="4439394"/>
            <a:ext cx="1536192" cy="384683"/>
          </a:xfrm>
          <a:prstGeom prst="rect">
            <a:avLst/>
          </a:prstGeom>
          <a:noFill/>
        </p:spPr>
        <p:txBody>
          <a:bodyPr wrap="square" lIns="0" tIns="0" rIns="0" bIns="0" rtlCol="0" anchor="t" anchorCtr="0">
            <a:noAutofit/>
          </a:bodyPr>
          <a:lstStyle/>
          <a:p>
            <a:pPr algn="ctr"/>
            <a:r>
              <a:rPr lang="en-US" sz="1600" dirty="0">
                <a:solidFill>
                  <a:schemeClr val="bg1"/>
                </a:solidFill>
                <a:latin typeface="Helvetica" pitchFamily="34" charset="0"/>
                <a:cs typeface="Helvetica" pitchFamily="34" charset="0"/>
              </a:rPr>
              <a:t>Implementation</a:t>
            </a:r>
            <a:r>
              <a:rPr lang="en-US" sz="1600" dirty="0">
                <a:solidFill>
                  <a:schemeClr val="tx1">
                    <a:lumMod val="50000"/>
                    <a:lumOff val="50000"/>
                  </a:schemeClr>
                </a:solidFill>
                <a:latin typeface="Helvetica" pitchFamily="34" charset="0"/>
                <a:cs typeface="Helvetica" pitchFamily="34" charset="0"/>
              </a:rPr>
              <a:t> </a:t>
            </a:r>
          </a:p>
        </p:txBody>
      </p:sp>
      <p:pic>
        <p:nvPicPr>
          <p:cNvPr id="3" name="Picture 2" descr="Netflix smileu profile icon&quot; by Norbert-Sloth | Redbubble">
            <a:extLst>
              <a:ext uri="{FF2B5EF4-FFF2-40B4-BE49-F238E27FC236}">
                <a16:creationId xmlns:a16="http://schemas.microsoft.com/office/drawing/2014/main" id="{4C6E42F3-9635-BD67-06B1-DB8CA7B01883}"/>
              </a:ext>
            </a:extLst>
          </p:cNvPr>
          <p:cNvPicPr>
            <a:picLocks noChangeAspect="1" noChangeArrowheads="1"/>
          </p:cNvPicPr>
          <p:nvPr/>
        </p:nvPicPr>
        <p:blipFill>
          <a:blip r:embed="rId7" cstate="print">
            <a:extLst>
              <a:ext uri="{BEBA8EAE-BF5A-486C-A8C5-ECC9F3942E4B}">
                <a14:imgProps xmlns:a14="http://schemas.microsoft.com/office/drawing/2010/main">
                  <a14:imgLayer r:embed="rId8">
                    <a14:imgEffect>
                      <a14:colorTemperature colorTemp="5300"/>
                    </a14:imgEffect>
                    <a14:imgEffect>
                      <a14:saturation sat="66000"/>
                    </a14:imgEffect>
                  </a14:imgLayer>
                </a14:imgProps>
              </a:ext>
              <a:ext uri="{28A0092B-C50C-407E-A947-70E740481C1C}">
                <a14:useLocalDpi xmlns:a14="http://schemas.microsoft.com/office/drawing/2010/main" val="0"/>
              </a:ext>
            </a:extLst>
          </a:blip>
          <a:srcRect l="42" r="42"/>
          <a:stretch>
            <a:fillRect/>
          </a:stretch>
        </p:blipFill>
        <p:spPr bwMode="auto">
          <a:xfrm>
            <a:off x="10207424" y="2631460"/>
            <a:ext cx="1716953" cy="1716953"/>
          </a:xfrm>
          <a:prstGeom prst="rect">
            <a:avLst/>
          </a:prstGeom>
          <a:noFill/>
          <a:extLst>
            <a:ext uri="{909E8E84-426E-40DD-AFC4-6F175D3DCCD1}">
              <a14:hiddenFill xmlns:a14="http://schemas.microsoft.com/office/drawing/2010/main">
                <a:solidFill>
                  <a:srgbClr val="FFFFFF"/>
                </a:solidFill>
              </a14:hiddenFill>
            </a:ext>
          </a:extLst>
        </p:spPr>
      </p:pic>
      <p:sp>
        <p:nvSpPr>
          <p:cNvPr id="4" name="Member 5 Name">
            <a:extLst>
              <a:ext uri="{FF2B5EF4-FFF2-40B4-BE49-F238E27FC236}">
                <a16:creationId xmlns:a16="http://schemas.microsoft.com/office/drawing/2014/main" id="{67B4CA65-5AF2-24D3-D298-6B4C6C9E870E}"/>
              </a:ext>
            </a:extLst>
          </p:cNvPr>
          <p:cNvSpPr txBox="1"/>
          <p:nvPr/>
        </p:nvSpPr>
        <p:spPr>
          <a:xfrm>
            <a:off x="10285341" y="4439394"/>
            <a:ext cx="1536192" cy="384683"/>
          </a:xfrm>
          <a:prstGeom prst="rect">
            <a:avLst/>
          </a:prstGeom>
          <a:noFill/>
        </p:spPr>
        <p:txBody>
          <a:bodyPr wrap="square" lIns="0" tIns="0" rIns="0" bIns="0" rtlCol="0" anchor="t" anchorCtr="0">
            <a:noAutofit/>
          </a:bodyPr>
          <a:lstStyle/>
          <a:p>
            <a:pPr algn="ctr"/>
            <a:r>
              <a:rPr lang="en-US" sz="1600" dirty="0">
                <a:solidFill>
                  <a:schemeClr val="bg1"/>
                </a:solidFill>
                <a:latin typeface="Helvetica" pitchFamily="34" charset="0"/>
                <a:cs typeface="Helvetica" pitchFamily="34" charset="0"/>
              </a:rPr>
              <a:t>Conclusion</a:t>
            </a:r>
            <a:r>
              <a:rPr lang="en-US" sz="1600" dirty="0">
                <a:solidFill>
                  <a:schemeClr val="tx1">
                    <a:lumMod val="50000"/>
                    <a:lumOff val="50000"/>
                  </a:schemeClr>
                </a:solidFill>
                <a:latin typeface="Helvetica" pitchFamily="34" charset="0"/>
                <a:cs typeface="Helvetica" pitchFamily="34" charset="0"/>
              </a:rPr>
              <a:t> </a:t>
            </a:r>
          </a:p>
        </p:txBody>
      </p:sp>
    </p:spTree>
    <p:extLst>
      <p:ext uri="{BB962C8B-B14F-4D97-AF65-F5344CB8AC3E}">
        <p14:creationId xmlns:p14="http://schemas.microsoft.com/office/powerpoint/2010/main" val="23087931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750"/>
                                        <p:tgtEl>
                                          <p:spTgt spid="13"/>
                                        </p:tgtEl>
                                      </p:cBhvr>
                                    </p:animEffect>
                                    <p:anim calcmode="lin" valueType="num">
                                      <p:cBhvr>
                                        <p:cTn id="8" dur="750" fill="hold"/>
                                        <p:tgtEl>
                                          <p:spTgt spid="13"/>
                                        </p:tgtEl>
                                        <p:attrNameLst>
                                          <p:attrName>ppt_x</p:attrName>
                                        </p:attrNameLst>
                                      </p:cBhvr>
                                      <p:tavLst>
                                        <p:tav tm="0">
                                          <p:val>
                                            <p:strVal val="#ppt_x"/>
                                          </p:val>
                                        </p:tav>
                                        <p:tav tm="100000">
                                          <p:val>
                                            <p:strVal val="#ppt_x"/>
                                          </p:val>
                                        </p:tav>
                                      </p:tavLst>
                                    </p:anim>
                                    <p:anim calcmode="lin" valueType="num">
                                      <p:cBhvr>
                                        <p:cTn id="9" dur="750" fill="hold"/>
                                        <p:tgtEl>
                                          <p:spTgt spid="1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fade">
                                      <p:cBhvr>
                                        <p:cTn id="12" dur="1000"/>
                                        <p:tgtEl>
                                          <p:spTgt spid="1026"/>
                                        </p:tgtEl>
                                      </p:cBhvr>
                                    </p:animEffect>
                                    <p:anim calcmode="lin" valueType="num">
                                      <p:cBhvr>
                                        <p:cTn id="13" dur="1000" fill="hold"/>
                                        <p:tgtEl>
                                          <p:spTgt spid="1026"/>
                                        </p:tgtEl>
                                        <p:attrNameLst>
                                          <p:attrName>ppt_x</p:attrName>
                                        </p:attrNameLst>
                                      </p:cBhvr>
                                      <p:tavLst>
                                        <p:tav tm="0">
                                          <p:val>
                                            <p:strVal val="#ppt_x"/>
                                          </p:val>
                                        </p:tav>
                                        <p:tav tm="100000">
                                          <p:val>
                                            <p:strVal val="#ppt_x"/>
                                          </p:val>
                                        </p:tav>
                                      </p:tavLst>
                                    </p:anim>
                                    <p:anim calcmode="lin" valueType="num">
                                      <p:cBhvr>
                                        <p:cTn id="14" dur="1000" fill="hold"/>
                                        <p:tgtEl>
                                          <p:spTgt spid="1026"/>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1028"/>
                                        </p:tgtEl>
                                        <p:attrNameLst>
                                          <p:attrName>style.visibility</p:attrName>
                                        </p:attrNameLst>
                                      </p:cBhvr>
                                      <p:to>
                                        <p:strVal val="visible"/>
                                      </p:to>
                                    </p:set>
                                    <p:animEffect transition="in" filter="fade">
                                      <p:cBhvr>
                                        <p:cTn id="17" dur="1000"/>
                                        <p:tgtEl>
                                          <p:spTgt spid="1028"/>
                                        </p:tgtEl>
                                      </p:cBhvr>
                                    </p:animEffect>
                                    <p:anim calcmode="lin" valueType="num">
                                      <p:cBhvr>
                                        <p:cTn id="18" dur="1000" fill="hold"/>
                                        <p:tgtEl>
                                          <p:spTgt spid="1028"/>
                                        </p:tgtEl>
                                        <p:attrNameLst>
                                          <p:attrName>ppt_x</p:attrName>
                                        </p:attrNameLst>
                                      </p:cBhvr>
                                      <p:tavLst>
                                        <p:tav tm="0">
                                          <p:val>
                                            <p:strVal val="#ppt_x"/>
                                          </p:val>
                                        </p:tav>
                                        <p:tav tm="100000">
                                          <p:val>
                                            <p:strVal val="#ppt_x"/>
                                          </p:val>
                                        </p:tav>
                                      </p:tavLst>
                                    </p:anim>
                                    <p:anim calcmode="lin" valueType="num">
                                      <p:cBhvr>
                                        <p:cTn id="19" dur="1000" fill="hold"/>
                                        <p:tgtEl>
                                          <p:spTgt spid="1028"/>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030"/>
                                        </p:tgtEl>
                                        <p:attrNameLst>
                                          <p:attrName>style.visibility</p:attrName>
                                        </p:attrNameLst>
                                      </p:cBhvr>
                                      <p:to>
                                        <p:strVal val="visible"/>
                                      </p:to>
                                    </p:set>
                                    <p:animEffect transition="in" filter="fade">
                                      <p:cBhvr>
                                        <p:cTn id="22" dur="1000"/>
                                        <p:tgtEl>
                                          <p:spTgt spid="1030"/>
                                        </p:tgtEl>
                                      </p:cBhvr>
                                    </p:animEffect>
                                    <p:anim calcmode="lin" valueType="num">
                                      <p:cBhvr>
                                        <p:cTn id="23" dur="1000" fill="hold"/>
                                        <p:tgtEl>
                                          <p:spTgt spid="1030"/>
                                        </p:tgtEl>
                                        <p:attrNameLst>
                                          <p:attrName>ppt_x</p:attrName>
                                        </p:attrNameLst>
                                      </p:cBhvr>
                                      <p:tavLst>
                                        <p:tav tm="0">
                                          <p:val>
                                            <p:strVal val="#ppt_x"/>
                                          </p:val>
                                        </p:tav>
                                        <p:tav tm="100000">
                                          <p:val>
                                            <p:strVal val="#ppt_x"/>
                                          </p:val>
                                        </p:tav>
                                      </p:tavLst>
                                    </p:anim>
                                    <p:anim calcmode="lin" valueType="num">
                                      <p:cBhvr>
                                        <p:cTn id="24" dur="1000" fill="hold"/>
                                        <p:tgtEl>
                                          <p:spTgt spid="1030"/>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032"/>
                                        </p:tgtEl>
                                        <p:attrNameLst>
                                          <p:attrName>style.visibility</p:attrName>
                                        </p:attrNameLst>
                                      </p:cBhvr>
                                      <p:to>
                                        <p:strVal val="visible"/>
                                      </p:to>
                                    </p:set>
                                    <p:animEffect transition="in" filter="fade">
                                      <p:cBhvr>
                                        <p:cTn id="27" dur="1000"/>
                                        <p:tgtEl>
                                          <p:spTgt spid="1032"/>
                                        </p:tgtEl>
                                      </p:cBhvr>
                                    </p:animEffect>
                                    <p:anim calcmode="lin" valueType="num">
                                      <p:cBhvr>
                                        <p:cTn id="28" dur="1000" fill="hold"/>
                                        <p:tgtEl>
                                          <p:spTgt spid="1032"/>
                                        </p:tgtEl>
                                        <p:attrNameLst>
                                          <p:attrName>ppt_x</p:attrName>
                                        </p:attrNameLst>
                                      </p:cBhvr>
                                      <p:tavLst>
                                        <p:tav tm="0">
                                          <p:val>
                                            <p:strVal val="#ppt_x"/>
                                          </p:val>
                                        </p:tav>
                                        <p:tav tm="100000">
                                          <p:val>
                                            <p:strVal val="#ppt_x"/>
                                          </p:val>
                                        </p:tav>
                                      </p:tavLst>
                                    </p:anim>
                                    <p:anim calcmode="lin" valueType="num">
                                      <p:cBhvr>
                                        <p:cTn id="29" dur="1000" fill="hold"/>
                                        <p:tgtEl>
                                          <p:spTgt spid="1032"/>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034"/>
                                        </p:tgtEl>
                                        <p:attrNameLst>
                                          <p:attrName>style.visibility</p:attrName>
                                        </p:attrNameLst>
                                      </p:cBhvr>
                                      <p:to>
                                        <p:strVal val="visible"/>
                                      </p:to>
                                    </p:set>
                                    <p:animEffect transition="in" filter="fade">
                                      <p:cBhvr>
                                        <p:cTn id="32" dur="1000"/>
                                        <p:tgtEl>
                                          <p:spTgt spid="1034"/>
                                        </p:tgtEl>
                                      </p:cBhvr>
                                    </p:animEffect>
                                    <p:anim calcmode="lin" valueType="num">
                                      <p:cBhvr>
                                        <p:cTn id="33" dur="1000" fill="hold"/>
                                        <p:tgtEl>
                                          <p:spTgt spid="1034"/>
                                        </p:tgtEl>
                                        <p:attrNameLst>
                                          <p:attrName>ppt_x</p:attrName>
                                        </p:attrNameLst>
                                      </p:cBhvr>
                                      <p:tavLst>
                                        <p:tav tm="0">
                                          <p:val>
                                            <p:strVal val="#ppt_x"/>
                                          </p:val>
                                        </p:tav>
                                        <p:tav tm="100000">
                                          <p:val>
                                            <p:strVal val="#ppt_x"/>
                                          </p:val>
                                        </p:tav>
                                      </p:tavLst>
                                    </p:anim>
                                    <p:anim calcmode="lin" valueType="num">
                                      <p:cBhvr>
                                        <p:cTn id="34" dur="1000" fill="hold"/>
                                        <p:tgtEl>
                                          <p:spTgt spid="1034"/>
                                        </p:tgtEl>
                                        <p:attrNameLst>
                                          <p:attrName>ppt_y</p:attrName>
                                        </p:attrNameLst>
                                      </p:cBhvr>
                                      <p:tavLst>
                                        <p:tav tm="0">
                                          <p:val>
                                            <p:strVal val="#ppt_y+.1"/>
                                          </p:val>
                                        </p:tav>
                                        <p:tav tm="100000">
                                          <p:val>
                                            <p:strVal val="#ppt_y"/>
                                          </p:val>
                                        </p:tav>
                                      </p:tavLst>
                                    </p:anim>
                                  </p:childTnLst>
                                </p:cTn>
                              </p:par>
                              <p:par>
                                <p:cTn id="35" presetID="10"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750"/>
                                        <p:tgtEl>
                                          <p:spTgt spid="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750"/>
                                        <p:tgtEl>
                                          <p:spTgt spid="1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750"/>
                                        <p:tgtEl>
                                          <p:spTgt spid="1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750"/>
                                        <p:tgtEl>
                                          <p:spTgt spid="17"/>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fade">
                                      <p:cBhvr>
                                        <p:cTn id="49" dur="750"/>
                                        <p:tgtEl>
                                          <p:spTgt spid="18"/>
                                        </p:tgtEl>
                                      </p:cBhvr>
                                    </p:animEffect>
                                  </p:childTnLst>
                                </p:cTn>
                              </p:par>
                              <p:par>
                                <p:cTn id="50" presetID="42" presetClass="entr" presetSubtype="0" fill="hold" nodeType="withEffect">
                                  <p:stCondLst>
                                    <p:cond delay="0"/>
                                  </p:stCondLst>
                                  <p:childTnLst>
                                    <p:set>
                                      <p:cBhvr>
                                        <p:cTn id="51" dur="1" fill="hold">
                                          <p:stCondLst>
                                            <p:cond delay="0"/>
                                          </p:stCondLst>
                                        </p:cTn>
                                        <p:tgtEl>
                                          <p:spTgt spid="3"/>
                                        </p:tgtEl>
                                        <p:attrNameLst>
                                          <p:attrName>style.visibility</p:attrName>
                                        </p:attrNameLst>
                                      </p:cBhvr>
                                      <p:to>
                                        <p:strVal val="visible"/>
                                      </p:to>
                                    </p:set>
                                    <p:animEffect transition="in" filter="fade">
                                      <p:cBhvr>
                                        <p:cTn id="52" dur="1000"/>
                                        <p:tgtEl>
                                          <p:spTgt spid="3"/>
                                        </p:tgtEl>
                                      </p:cBhvr>
                                    </p:animEffect>
                                    <p:anim calcmode="lin" valueType="num">
                                      <p:cBhvr>
                                        <p:cTn id="53" dur="1000" fill="hold"/>
                                        <p:tgtEl>
                                          <p:spTgt spid="3"/>
                                        </p:tgtEl>
                                        <p:attrNameLst>
                                          <p:attrName>ppt_x</p:attrName>
                                        </p:attrNameLst>
                                      </p:cBhvr>
                                      <p:tavLst>
                                        <p:tav tm="0">
                                          <p:val>
                                            <p:strVal val="#ppt_x"/>
                                          </p:val>
                                        </p:tav>
                                        <p:tav tm="100000">
                                          <p:val>
                                            <p:strVal val="#ppt_x"/>
                                          </p:val>
                                        </p:tav>
                                      </p:tavLst>
                                    </p:anim>
                                    <p:anim calcmode="lin" valueType="num">
                                      <p:cBhvr>
                                        <p:cTn id="54" dur="1000" fill="hold"/>
                                        <p:tgtEl>
                                          <p:spTgt spid="3"/>
                                        </p:tgtEl>
                                        <p:attrNameLst>
                                          <p:attrName>ppt_y</p:attrName>
                                        </p:attrNameLst>
                                      </p:cBhvr>
                                      <p:tavLst>
                                        <p:tav tm="0">
                                          <p:val>
                                            <p:strVal val="#ppt_y+.1"/>
                                          </p:val>
                                        </p:tav>
                                        <p:tav tm="100000">
                                          <p:val>
                                            <p:strVal val="#ppt_y"/>
                                          </p:val>
                                        </p:tav>
                                      </p:tavLst>
                                    </p:anim>
                                  </p:childTnLst>
                                </p:cTn>
                              </p:par>
                              <p:par>
                                <p:cTn id="55" presetID="10" presetClass="entr" presetSubtype="0" fill="hold" grpId="0" nodeType="withEffect">
                                  <p:stCondLst>
                                    <p:cond delay="0"/>
                                  </p:stCondLst>
                                  <p:childTnLst>
                                    <p:set>
                                      <p:cBhvr>
                                        <p:cTn id="56" dur="1" fill="hold">
                                          <p:stCondLst>
                                            <p:cond delay="0"/>
                                          </p:stCondLst>
                                        </p:cTn>
                                        <p:tgtEl>
                                          <p:spTgt spid="4"/>
                                        </p:tgtEl>
                                        <p:attrNameLst>
                                          <p:attrName>style.visibility</p:attrName>
                                        </p:attrNameLst>
                                      </p:cBhvr>
                                      <p:to>
                                        <p:strVal val="visible"/>
                                      </p:to>
                                    </p:set>
                                    <p:animEffect transition="in" filter="fade">
                                      <p:cBhvr>
                                        <p:cTn id="57" dur="7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P spid="17" grpId="0"/>
      <p:bldP spid="18" grpId="0"/>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a:extLst>
              <a:ext uri="{FF2B5EF4-FFF2-40B4-BE49-F238E27FC236}">
                <a16:creationId xmlns:a16="http://schemas.microsoft.com/office/drawing/2014/main" id="{8FFB82FC-95D2-071A-FD76-C42258D51BD4}"/>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l="845" r="845"/>
          <a:stretch>
            <a:fillRect/>
          </a:stretch>
        </p:blipFill>
        <p:spPr>
          <a:xfrm>
            <a:off x="7005638" y="1144588"/>
            <a:ext cx="2286000" cy="1306512"/>
          </a:xfrm>
        </p:spPr>
      </p:pic>
      <p:pic>
        <p:nvPicPr>
          <p:cNvPr id="37" name="Picture Placeholder 36">
            <a:extLst>
              <a:ext uri="{FF2B5EF4-FFF2-40B4-BE49-F238E27FC236}">
                <a16:creationId xmlns:a16="http://schemas.microsoft.com/office/drawing/2014/main" id="{E6F30955-51A9-4448-9323-0CA377048850}"/>
              </a:ext>
            </a:extLst>
          </p:cNvPr>
          <p:cNvPicPr>
            <a:picLocks noGrp="1" noChangeAspect="1"/>
          </p:cNvPicPr>
          <p:nvPr>
            <p:ph type="pic" sz="quarter" idx="12"/>
          </p:nvPr>
        </p:nvPicPr>
        <p:blipFill>
          <a:blip r:embed="rId3">
            <a:extLst>
              <a:ext uri="{28A0092B-C50C-407E-A947-70E740481C1C}">
                <a14:useLocalDpi xmlns:a14="http://schemas.microsoft.com/office/drawing/2010/main" val="0"/>
              </a:ext>
            </a:extLst>
          </a:blip>
          <a:srcRect l="845" r="845"/>
          <a:stretch>
            <a:fillRect/>
          </a:stretch>
        </p:blipFill>
        <p:spPr>
          <a:xfrm>
            <a:off x="9710738" y="1163638"/>
            <a:ext cx="2286000" cy="1306512"/>
          </a:xfrm>
        </p:spPr>
      </p:pic>
      <p:pic>
        <p:nvPicPr>
          <p:cNvPr id="5" name="Picture Placeholder 4">
            <a:extLst>
              <a:ext uri="{FF2B5EF4-FFF2-40B4-BE49-F238E27FC236}">
                <a16:creationId xmlns:a16="http://schemas.microsoft.com/office/drawing/2014/main" id="{74DBBC35-7F78-EE11-4507-700BF7E23638}"/>
              </a:ext>
            </a:extLst>
          </p:cNvPr>
          <p:cNvPicPr>
            <a:picLocks noGrp="1" noChangeAspect="1"/>
          </p:cNvPicPr>
          <p:nvPr>
            <p:ph type="pic" sz="quarter" idx="13"/>
          </p:nvPr>
        </p:nvPicPr>
        <p:blipFill>
          <a:blip r:embed="rId4">
            <a:extLst>
              <a:ext uri="{28A0092B-C50C-407E-A947-70E740481C1C}">
                <a14:useLocalDpi xmlns:a14="http://schemas.microsoft.com/office/drawing/2010/main" val="0"/>
              </a:ext>
            </a:extLst>
          </a:blip>
          <a:srcRect l="845" r="845"/>
          <a:stretch>
            <a:fillRect/>
          </a:stretch>
        </p:blipFill>
        <p:spPr>
          <a:xfrm>
            <a:off x="4300538" y="2887663"/>
            <a:ext cx="2286000" cy="1306512"/>
          </a:xfrm>
        </p:spPr>
      </p:pic>
      <p:pic>
        <p:nvPicPr>
          <p:cNvPr id="19" name="Picture Placeholder 18">
            <a:extLst>
              <a:ext uri="{FF2B5EF4-FFF2-40B4-BE49-F238E27FC236}">
                <a16:creationId xmlns:a16="http://schemas.microsoft.com/office/drawing/2014/main" id="{6296D0FA-0360-3EBC-7475-B6CBCBE84B49}"/>
              </a:ext>
            </a:extLst>
          </p:cNvPr>
          <p:cNvPicPr>
            <a:picLocks noGrp="1" noChangeAspect="1"/>
          </p:cNvPicPr>
          <p:nvPr>
            <p:ph type="pic" sz="quarter" idx="14"/>
          </p:nvPr>
        </p:nvPicPr>
        <p:blipFill>
          <a:blip r:embed="rId5">
            <a:extLst>
              <a:ext uri="{28A0092B-C50C-407E-A947-70E740481C1C}">
                <a14:useLocalDpi xmlns:a14="http://schemas.microsoft.com/office/drawing/2010/main" val="0"/>
              </a:ext>
            </a:extLst>
          </a:blip>
          <a:srcRect l="845" r="845"/>
          <a:stretch>
            <a:fillRect/>
          </a:stretch>
        </p:blipFill>
        <p:spPr>
          <a:xfrm>
            <a:off x="7005638" y="2887663"/>
            <a:ext cx="2286000" cy="1306512"/>
          </a:xfrm>
        </p:spPr>
      </p:pic>
      <p:pic>
        <p:nvPicPr>
          <p:cNvPr id="42" name="Picture Placeholder 41">
            <a:extLst>
              <a:ext uri="{FF2B5EF4-FFF2-40B4-BE49-F238E27FC236}">
                <a16:creationId xmlns:a16="http://schemas.microsoft.com/office/drawing/2014/main" id="{E5A08A18-7043-9797-AA53-C46119C06843}"/>
              </a:ext>
            </a:extLst>
          </p:cNvPr>
          <p:cNvPicPr>
            <a:picLocks noGrp="1" noChangeAspect="1"/>
          </p:cNvPicPr>
          <p:nvPr>
            <p:ph type="pic" sz="quarter" idx="15"/>
          </p:nvPr>
        </p:nvPicPr>
        <p:blipFill>
          <a:blip r:embed="rId6">
            <a:extLst>
              <a:ext uri="{28A0092B-C50C-407E-A947-70E740481C1C}">
                <a14:useLocalDpi xmlns:a14="http://schemas.microsoft.com/office/drawing/2010/main" val="0"/>
              </a:ext>
            </a:extLst>
          </a:blip>
          <a:srcRect l="845" r="845"/>
          <a:stretch>
            <a:fillRect/>
          </a:stretch>
        </p:blipFill>
        <p:spPr>
          <a:xfrm>
            <a:off x="9710738" y="2887663"/>
            <a:ext cx="2286000" cy="1306512"/>
          </a:xfrm>
        </p:spPr>
      </p:pic>
      <p:pic>
        <p:nvPicPr>
          <p:cNvPr id="7" name="Picture Placeholder 6">
            <a:extLst>
              <a:ext uri="{FF2B5EF4-FFF2-40B4-BE49-F238E27FC236}">
                <a16:creationId xmlns:a16="http://schemas.microsoft.com/office/drawing/2014/main" id="{EA484E7C-F03C-AFD5-F7A8-EE11899EF4FC}"/>
              </a:ext>
            </a:extLst>
          </p:cNvPr>
          <p:cNvPicPr>
            <a:picLocks noGrp="1" noChangeAspect="1"/>
          </p:cNvPicPr>
          <p:nvPr>
            <p:ph type="pic" sz="quarter" idx="16"/>
          </p:nvPr>
        </p:nvPicPr>
        <p:blipFill>
          <a:blip r:embed="rId7">
            <a:extLst>
              <a:ext uri="{28A0092B-C50C-407E-A947-70E740481C1C}">
                <a14:useLocalDpi xmlns:a14="http://schemas.microsoft.com/office/drawing/2010/main" val="0"/>
              </a:ext>
            </a:extLst>
          </a:blip>
          <a:srcRect l="785" r="785"/>
          <a:stretch>
            <a:fillRect/>
          </a:stretch>
        </p:blipFill>
        <p:spPr>
          <a:xfrm>
            <a:off x="4300538" y="4630738"/>
            <a:ext cx="2286000" cy="1304925"/>
          </a:xfrm>
        </p:spPr>
      </p:pic>
      <p:pic>
        <p:nvPicPr>
          <p:cNvPr id="22" name="Picture Placeholder 21">
            <a:extLst>
              <a:ext uri="{FF2B5EF4-FFF2-40B4-BE49-F238E27FC236}">
                <a16:creationId xmlns:a16="http://schemas.microsoft.com/office/drawing/2014/main" id="{26C488CE-8A08-44EA-2DD4-F33E7A4470DB}"/>
              </a:ext>
            </a:extLst>
          </p:cNvPr>
          <p:cNvPicPr>
            <a:picLocks noGrp="1" noChangeAspect="1"/>
          </p:cNvPicPr>
          <p:nvPr>
            <p:ph type="pic" sz="quarter" idx="17"/>
          </p:nvPr>
        </p:nvPicPr>
        <p:blipFill>
          <a:blip r:embed="rId8">
            <a:extLst>
              <a:ext uri="{28A0092B-C50C-407E-A947-70E740481C1C}">
                <a14:useLocalDpi xmlns:a14="http://schemas.microsoft.com/office/drawing/2010/main" val="0"/>
              </a:ext>
            </a:extLst>
          </a:blip>
          <a:srcRect l="785" r="785"/>
          <a:stretch>
            <a:fillRect/>
          </a:stretch>
        </p:blipFill>
        <p:spPr>
          <a:xfrm>
            <a:off x="7005638" y="4630738"/>
            <a:ext cx="2286000" cy="1304925"/>
          </a:xfrm>
        </p:spPr>
      </p:pic>
      <p:pic>
        <p:nvPicPr>
          <p:cNvPr id="45" name="Picture Placeholder 44">
            <a:extLst>
              <a:ext uri="{FF2B5EF4-FFF2-40B4-BE49-F238E27FC236}">
                <a16:creationId xmlns:a16="http://schemas.microsoft.com/office/drawing/2014/main" id="{1A6D3538-CE52-63CC-B766-44D8883B5BA4}"/>
              </a:ext>
            </a:extLst>
          </p:cNvPr>
          <p:cNvPicPr>
            <a:picLocks noGrp="1" noChangeAspect="1"/>
          </p:cNvPicPr>
          <p:nvPr>
            <p:ph type="pic" sz="quarter" idx="18"/>
          </p:nvPr>
        </p:nvPicPr>
        <p:blipFill>
          <a:blip r:embed="rId9">
            <a:extLst>
              <a:ext uri="{28A0092B-C50C-407E-A947-70E740481C1C}">
                <a14:useLocalDpi xmlns:a14="http://schemas.microsoft.com/office/drawing/2010/main" val="0"/>
              </a:ext>
            </a:extLst>
          </a:blip>
          <a:srcRect l="785" r="785"/>
          <a:stretch>
            <a:fillRect/>
          </a:stretch>
        </p:blipFill>
        <p:spPr>
          <a:xfrm>
            <a:off x="9710738" y="4630738"/>
            <a:ext cx="2286000" cy="1304925"/>
          </a:xfrm>
        </p:spPr>
      </p:pic>
      <p:sp>
        <p:nvSpPr>
          <p:cNvPr id="23" name="TextBox 19">
            <a:extLst>
              <a:ext uri="{FF2B5EF4-FFF2-40B4-BE49-F238E27FC236}">
                <a16:creationId xmlns:a16="http://schemas.microsoft.com/office/drawing/2014/main" id="{7C34AA1A-2AA0-4F33-9003-37259AB66C1A}"/>
              </a:ext>
            </a:extLst>
          </p:cNvPr>
          <p:cNvSpPr txBox="1"/>
          <p:nvPr/>
        </p:nvSpPr>
        <p:spPr>
          <a:xfrm>
            <a:off x="343733" y="2076162"/>
            <a:ext cx="3724096" cy="646331"/>
          </a:xfrm>
          <a:prstGeom prst="rect">
            <a:avLst/>
          </a:prstGeom>
          <a:noFill/>
        </p:spPr>
        <p:txBody>
          <a:bodyPr wrap="none" rtlCol="0">
            <a:spAutoFit/>
          </a:bodyPr>
          <a:lstStyle/>
          <a:p>
            <a:r>
              <a:rPr lang="en-IN" sz="3600" b="1" dirty="0">
                <a:solidFill>
                  <a:schemeClr val="bg1"/>
                </a:solidFill>
                <a:latin typeface="Helvetica" pitchFamily="34" charset="0"/>
                <a:cs typeface="Helvetica" pitchFamily="34" charset="0"/>
              </a:rPr>
              <a:t>INTRODUCTION</a:t>
            </a:r>
          </a:p>
        </p:txBody>
      </p:sp>
      <p:sp>
        <p:nvSpPr>
          <p:cNvPr id="25" name="TextBox 21">
            <a:extLst>
              <a:ext uri="{FF2B5EF4-FFF2-40B4-BE49-F238E27FC236}">
                <a16:creationId xmlns:a16="http://schemas.microsoft.com/office/drawing/2014/main" id="{24938009-178B-4C1C-810D-6E9BDE4A3472}"/>
              </a:ext>
            </a:extLst>
          </p:cNvPr>
          <p:cNvSpPr txBox="1"/>
          <p:nvPr/>
        </p:nvSpPr>
        <p:spPr>
          <a:xfrm>
            <a:off x="379275" y="3161516"/>
            <a:ext cx="3292423" cy="2307042"/>
          </a:xfrm>
          <a:prstGeom prst="rect">
            <a:avLst/>
          </a:prstGeom>
          <a:noFill/>
        </p:spPr>
        <p:txBody>
          <a:bodyPr wrap="square" rtlCol="0">
            <a:spAutoFit/>
          </a:bodyPr>
          <a:lstStyle/>
          <a:p>
            <a:pPr>
              <a:lnSpc>
                <a:spcPct val="130000"/>
              </a:lnSpc>
            </a:pPr>
            <a:r>
              <a:rPr lang="en-US" sz="1600" b="1" kern="1000" dirty="0">
                <a:solidFill>
                  <a:srgbClr val="E50913"/>
                </a:solidFill>
                <a:effectLst/>
                <a:latin typeface="Poppins" panose="00000500000000000000" pitchFamily="2" charset="0"/>
                <a:ea typeface="Franklin Gothic Book" panose="020B0503020102020204" pitchFamily="34" charset="0"/>
              </a:rPr>
              <a:t>NETFLIX</a:t>
            </a:r>
            <a:r>
              <a:rPr lang="en-GB" sz="1600" b="0" i="0" dirty="0">
                <a:solidFill>
                  <a:schemeClr val="bg1"/>
                </a:solidFill>
                <a:effectLst/>
                <a:latin typeface="Inter Light" panose="02000403000000020004" pitchFamily="50" charset="0"/>
                <a:ea typeface="Inter Light" panose="02000403000000020004" pitchFamily="50" charset="0"/>
                <a:cs typeface="Inter Light" panose="02000403000000020004" pitchFamily="50" charset="0"/>
              </a:rPr>
              <a:t> is the world’s leading internet TV network, with more than 100 million members worldwide enjoying 125 million hours of TV shows and movies each day, including original series, documentaries, and feature films. </a:t>
            </a:r>
            <a:r>
              <a:rPr lang="en-IN" sz="1600" b="0" i="0" dirty="0">
                <a:solidFill>
                  <a:schemeClr val="bg1"/>
                </a:solidFill>
                <a:effectLst/>
                <a:latin typeface="Inter Light" panose="02000403000000020004" pitchFamily="50" charset="0"/>
                <a:ea typeface="Inter Light" panose="02000403000000020004" pitchFamily="50" charset="0"/>
                <a:cs typeface="Inter Light" panose="02000403000000020004" pitchFamily="50" charset="0"/>
              </a:rPr>
              <a:t> </a:t>
            </a:r>
            <a:endParaRPr lang="en-IN" sz="4400" b="1" dirty="0">
              <a:solidFill>
                <a:schemeClr val="bg1"/>
              </a:solidFill>
              <a:latin typeface="Inter Light" panose="02000403000000020004" pitchFamily="50" charset="0"/>
              <a:ea typeface="Inter Light" panose="02000403000000020004" pitchFamily="50" charset="0"/>
              <a:cs typeface="Inter Light" panose="02000403000000020004" pitchFamily="50" charset="0"/>
            </a:endParaRPr>
          </a:p>
        </p:txBody>
      </p:sp>
      <p:grpSp>
        <p:nvGrpSpPr>
          <p:cNvPr id="27" name="Grupo 26"/>
          <p:cNvGrpSpPr/>
          <p:nvPr/>
        </p:nvGrpSpPr>
        <p:grpSpPr>
          <a:xfrm>
            <a:off x="10406955" y="294187"/>
            <a:ext cx="1370708" cy="372563"/>
            <a:chOff x="10406955" y="294187"/>
            <a:chExt cx="1370708" cy="372563"/>
          </a:xfrm>
        </p:grpSpPr>
        <p:pic>
          <p:nvPicPr>
            <p:cNvPr id="28" name="Picture 2" descr="Netflix smileu profile icon&quot; by Norbert-Sloth | Redbubble"/>
            <p:cNvPicPr>
              <a:picLocks noChangeAspect="1" noChangeArrowheads="1"/>
            </p:cNvPicPr>
            <p:nvPr/>
          </p:nvPicPr>
          <p:blipFill>
            <a:blip r:embed="rId10"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29" name="Triángulo isósceles 28"/>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1"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2" name="Elipse 31"/>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grpSp>
        <p:nvGrpSpPr>
          <p:cNvPr id="33" name="Grupo 32"/>
          <p:cNvGrpSpPr/>
          <p:nvPr/>
        </p:nvGrpSpPr>
        <p:grpSpPr>
          <a:xfrm>
            <a:off x="497415" y="1677362"/>
            <a:ext cx="300259" cy="406668"/>
            <a:chOff x="954101" y="1677362"/>
            <a:chExt cx="300259" cy="406668"/>
          </a:xfrm>
        </p:grpSpPr>
        <p:sp>
          <p:nvSpPr>
            <p:cNvPr id="34" name="Rectangle 1">
              <a:extLst>
                <a:ext uri="{FF2B5EF4-FFF2-40B4-BE49-F238E27FC236}">
                  <a16:creationId xmlns:a16="http://schemas.microsoft.com/office/drawing/2014/main" id="{4381F7BA-F038-4980-9BDD-366BB60E53F7}"/>
                </a:ext>
              </a:extLst>
            </p:cNvPr>
            <p:cNvSpPr/>
            <p:nvPr/>
          </p:nvSpPr>
          <p:spPr>
            <a:xfrm>
              <a:off x="954101"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
              <a:extLst>
                <a:ext uri="{FF2B5EF4-FFF2-40B4-BE49-F238E27FC236}">
                  <a16:creationId xmlns:a16="http://schemas.microsoft.com/office/drawing/2014/main" id="{5F428437-D0E8-4A5E-8F0D-779EDE699849}"/>
                </a:ext>
              </a:extLst>
            </p:cNvPr>
            <p:cNvSpPr/>
            <p:nvPr/>
          </p:nvSpPr>
          <p:spPr>
            <a:xfrm>
              <a:off x="1160763"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Parallelogram 3">
              <a:extLst>
                <a:ext uri="{FF2B5EF4-FFF2-40B4-BE49-F238E27FC236}">
                  <a16:creationId xmlns:a16="http://schemas.microsoft.com/office/drawing/2014/main" id="{D4C674BA-36C1-4ADC-8EA0-748BD1C41583}"/>
                </a:ext>
              </a:extLst>
            </p:cNvPr>
            <p:cNvSpPr/>
            <p:nvPr/>
          </p:nvSpPr>
          <p:spPr>
            <a:xfrm flipH="1">
              <a:off x="954101" y="1677362"/>
              <a:ext cx="300259" cy="406668"/>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8" name="CuadroTexto 37"/>
          <p:cNvSpPr txBox="1"/>
          <p:nvPr/>
        </p:nvSpPr>
        <p:spPr>
          <a:xfrm>
            <a:off x="379275" y="2560468"/>
            <a:ext cx="1455937" cy="369332"/>
          </a:xfrm>
          <a:prstGeom prst="rect">
            <a:avLst/>
          </a:prstGeom>
          <a:noFill/>
        </p:spPr>
        <p:txBody>
          <a:bodyPr wrap="square" rtlCol="0">
            <a:spAutoFit/>
          </a:bodyPr>
          <a:lstStyle/>
          <a:p>
            <a:r>
              <a:rPr lang="en-US" dirty="0">
                <a:solidFill>
                  <a:schemeClr val="accent6"/>
                </a:solidFill>
              </a:rPr>
              <a:t>97% for you</a:t>
            </a:r>
          </a:p>
        </p:txBody>
      </p:sp>
      <p:sp>
        <p:nvSpPr>
          <p:cNvPr id="39" name="Rectángulo 38"/>
          <p:cNvSpPr/>
          <p:nvPr/>
        </p:nvSpPr>
        <p:spPr>
          <a:xfrm>
            <a:off x="1680520" y="2630231"/>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40" name="CuadroTexto 39"/>
          <p:cNvSpPr txBox="1"/>
          <p:nvPr/>
        </p:nvSpPr>
        <p:spPr>
          <a:xfrm>
            <a:off x="2127724" y="2587323"/>
            <a:ext cx="1455937" cy="369332"/>
          </a:xfrm>
          <a:prstGeom prst="rect">
            <a:avLst/>
          </a:prstGeom>
          <a:noFill/>
        </p:spPr>
        <p:txBody>
          <a:bodyPr wrap="square" rtlCol="0">
            <a:spAutoFit/>
          </a:bodyPr>
          <a:lstStyle/>
          <a:p>
            <a:r>
              <a:rPr lang="en-US" dirty="0">
                <a:solidFill>
                  <a:schemeClr val="bg1"/>
                </a:solidFill>
              </a:rPr>
              <a:t>2022</a:t>
            </a:r>
          </a:p>
        </p:txBody>
      </p:sp>
      <p:grpSp>
        <p:nvGrpSpPr>
          <p:cNvPr id="48" name="Grupo 47"/>
          <p:cNvGrpSpPr/>
          <p:nvPr/>
        </p:nvGrpSpPr>
        <p:grpSpPr>
          <a:xfrm>
            <a:off x="9243951" y="6272648"/>
            <a:ext cx="1393794" cy="292963"/>
            <a:chOff x="10227078" y="6161101"/>
            <a:chExt cx="1393794" cy="292963"/>
          </a:xfrm>
        </p:grpSpPr>
        <p:sp>
          <p:nvSpPr>
            <p:cNvPr id="43" name="Rectángulo redondeado 42"/>
            <p:cNvSpPr/>
            <p:nvPr/>
          </p:nvSpPr>
          <p:spPr>
            <a:xfrm>
              <a:off x="10227078" y="6161101"/>
              <a:ext cx="1393794" cy="2929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    </a:t>
              </a:r>
              <a:endParaRPr lang="en-US" sz="1600" b="1" dirty="0">
                <a:solidFill>
                  <a:schemeClr val="tx1"/>
                </a:solidFill>
                <a:latin typeface="Helvetica" panose="020B0604020202020204" pitchFamily="34" charset="0"/>
                <a:cs typeface="Helvetica" panose="020B0604020202020204" pitchFamily="34" charset="0"/>
              </a:endParaRPr>
            </a:p>
          </p:txBody>
        </p:sp>
        <p:sp>
          <p:nvSpPr>
            <p:cNvPr id="46" name="Freeform 7"/>
            <p:cNvSpPr>
              <a:spLocks/>
            </p:cNvSpPr>
            <p:nvPr/>
          </p:nvSpPr>
          <p:spPr bwMode="auto">
            <a:xfrm>
              <a:off x="10382251" y="621409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CuadroTexto 46"/>
            <p:cNvSpPr txBox="1"/>
            <p:nvPr/>
          </p:nvSpPr>
          <p:spPr>
            <a:xfrm>
              <a:off x="10454005" y="616839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Skip</a:t>
              </a:r>
            </a:p>
          </p:txBody>
        </p:sp>
      </p:grpSp>
      <p:pic>
        <p:nvPicPr>
          <p:cNvPr id="3" name="Picture Placeholder 2">
            <a:extLst>
              <a:ext uri="{FF2B5EF4-FFF2-40B4-BE49-F238E27FC236}">
                <a16:creationId xmlns:a16="http://schemas.microsoft.com/office/drawing/2014/main" id="{D2644BB4-F2EC-D6C9-C743-EC94021F28A5}"/>
              </a:ext>
            </a:extLst>
          </p:cNvPr>
          <p:cNvPicPr>
            <a:picLocks noGrp="1" noChangeAspect="1"/>
          </p:cNvPicPr>
          <p:nvPr>
            <p:ph type="pic" sz="quarter" idx="10"/>
          </p:nvPr>
        </p:nvPicPr>
        <p:blipFill>
          <a:blip r:embed="rId11">
            <a:extLst>
              <a:ext uri="{28A0092B-C50C-407E-A947-70E740481C1C}">
                <a14:useLocalDpi xmlns:a14="http://schemas.microsoft.com/office/drawing/2010/main" val="0"/>
              </a:ext>
            </a:extLst>
          </a:blip>
          <a:srcRect l="845" r="845"/>
          <a:stretch>
            <a:fillRect/>
          </a:stretch>
        </p:blipFill>
        <p:spPr>
          <a:xfrm>
            <a:off x="4300538" y="1144588"/>
            <a:ext cx="2286000" cy="1306512"/>
          </a:xfrm>
        </p:spPr>
      </p:pic>
    </p:spTree>
    <p:extLst>
      <p:ext uri="{BB962C8B-B14F-4D97-AF65-F5344CB8AC3E}">
        <p14:creationId xmlns:p14="http://schemas.microsoft.com/office/powerpoint/2010/main" val="4261950205"/>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238126" y="5943600"/>
            <a:ext cx="11556566" cy="773112"/>
          </a:xfrm>
          <a:prstGeom prst="rect">
            <a:avLst/>
          </a:prstGeom>
          <a:solidFill>
            <a:srgbClr val="232323"/>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p:cNvSpPr>
          <p:nvPr/>
        </p:nvSpPr>
        <p:spPr bwMode="auto">
          <a:xfrm>
            <a:off x="420464" y="6140525"/>
            <a:ext cx="238862" cy="350088"/>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p:cNvSpPr>
          <p:nvPr/>
        </p:nvSpPr>
        <p:spPr bwMode="auto">
          <a:xfrm>
            <a:off x="898189" y="6140525"/>
            <a:ext cx="240686" cy="350088"/>
          </a:xfrm>
          <a:custGeom>
            <a:avLst/>
            <a:gdLst>
              <a:gd name="T0" fmla="*/ 132 w 132"/>
              <a:gd name="T1" fmla="*/ 0 h 192"/>
              <a:gd name="T2" fmla="*/ 0 w 132"/>
              <a:gd name="T3" fmla="*/ 96 h 192"/>
              <a:gd name="T4" fmla="*/ 132 w 132"/>
              <a:gd name="T5" fmla="*/ 192 h 192"/>
              <a:gd name="T6" fmla="*/ 132 w 132"/>
              <a:gd name="T7" fmla="*/ 0 h 192"/>
            </a:gdLst>
            <a:ahLst/>
            <a:cxnLst>
              <a:cxn ang="0">
                <a:pos x="T0" y="T1"/>
              </a:cxn>
              <a:cxn ang="0">
                <a:pos x="T2" y="T3"/>
              </a:cxn>
              <a:cxn ang="0">
                <a:pos x="T4" y="T5"/>
              </a:cxn>
              <a:cxn ang="0">
                <a:pos x="T6" y="T7"/>
              </a:cxn>
            </a:cxnLst>
            <a:rect l="0" t="0" r="r" b="b"/>
            <a:pathLst>
              <a:path w="132" h="192">
                <a:moveTo>
                  <a:pt x="132" y="0"/>
                </a:moveTo>
                <a:lnTo>
                  <a:pt x="0" y="96"/>
                </a:lnTo>
                <a:lnTo>
                  <a:pt x="132" y="192"/>
                </a:lnTo>
                <a:lnTo>
                  <a:pt x="1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9"/>
          <p:cNvSpPr>
            <a:spLocks/>
          </p:cNvSpPr>
          <p:nvPr/>
        </p:nvSpPr>
        <p:spPr bwMode="auto">
          <a:xfrm>
            <a:off x="1374090" y="6147818"/>
            <a:ext cx="238862" cy="351912"/>
          </a:xfrm>
          <a:custGeom>
            <a:avLst/>
            <a:gdLst>
              <a:gd name="T0" fmla="*/ 0 w 131"/>
              <a:gd name="T1" fmla="*/ 0 h 193"/>
              <a:gd name="T2" fmla="*/ 131 w 131"/>
              <a:gd name="T3" fmla="*/ 96 h 193"/>
              <a:gd name="T4" fmla="*/ 0 w 131"/>
              <a:gd name="T5" fmla="*/ 193 h 193"/>
              <a:gd name="T6" fmla="*/ 0 w 131"/>
              <a:gd name="T7" fmla="*/ 0 h 193"/>
            </a:gdLst>
            <a:ahLst/>
            <a:cxnLst>
              <a:cxn ang="0">
                <a:pos x="T0" y="T1"/>
              </a:cxn>
              <a:cxn ang="0">
                <a:pos x="T2" y="T3"/>
              </a:cxn>
              <a:cxn ang="0">
                <a:pos x="T4" y="T5"/>
              </a:cxn>
              <a:cxn ang="0">
                <a:pos x="T6" y="T7"/>
              </a:cxn>
            </a:cxnLst>
            <a:rect l="0" t="0" r="r" b="b"/>
            <a:pathLst>
              <a:path w="131" h="193">
                <a:moveTo>
                  <a:pt x="0" y="0"/>
                </a:moveTo>
                <a:lnTo>
                  <a:pt x="131" y="96"/>
                </a:lnTo>
                <a:lnTo>
                  <a:pt x="0" y="193"/>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Rectangle 10"/>
          <p:cNvSpPr>
            <a:spLocks noChangeArrowheads="1"/>
          </p:cNvSpPr>
          <p:nvPr/>
        </p:nvSpPr>
        <p:spPr bwMode="auto">
          <a:xfrm>
            <a:off x="850781" y="6147818"/>
            <a:ext cx="43761" cy="342795"/>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Rectangle 11"/>
          <p:cNvSpPr>
            <a:spLocks noChangeArrowheads="1"/>
          </p:cNvSpPr>
          <p:nvPr/>
        </p:nvSpPr>
        <p:spPr bwMode="auto">
          <a:xfrm>
            <a:off x="1612953" y="6153288"/>
            <a:ext cx="43761" cy="340972"/>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Rectangle 12"/>
          <p:cNvSpPr>
            <a:spLocks noChangeArrowheads="1"/>
          </p:cNvSpPr>
          <p:nvPr/>
        </p:nvSpPr>
        <p:spPr bwMode="auto">
          <a:xfrm>
            <a:off x="2269368" y="6240811"/>
            <a:ext cx="6901483" cy="160457"/>
          </a:xfrm>
          <a:prstGeom prst="rect">
            <a:avLst/>
          </a:prstGeom>
          <a:solidFill>
            <a:srgbClr val="4F4F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Rectangle 14"/>
          <p:cNvSpPr>
            <a:spLocks noChangeArrowheads="1"/>
          </p:cNvSpPr>
          <p:nvPr/>
        </p:nvSpPr>
        <p:spPr bwMode="auto">
          <a:xfrm>
            <a:off x="2267545" y="6240811"/>
            <a:ext cx="6952538" cy="185984"/>
          </a:xfrm>
          <a:prstGeom prst="rect">
            <a:avLst/>
          </a:prstGeom>
          <a:solidFill>
            <a:srgbClr val="CC000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p:cNvSpPr>
          <p:nvPr/>
        </p:nvSpPr>
        <p:spPr bwMode="auto">
          <a:xfrm>
            <a:off x="1767940" y="6260868"/>
            <a:ext cx="41938" cy="122166"/>
          </a:xfrm>
          <a:custGeom>
            <a:avLst/>
            <a:gdLst>
              <a:gd name="T0" fmla="*/ 14 w 23"/>
              <a:gd name="T1" fmla="*/ 9 h 67"/>
              <a:gd name="T2" fmla="*/ 14 w 23"/>
              <a:gd name="T3" fmla="*/ 9 h 67"/>
              <a:gd name="T4" fmla="*/ 1 w 23"/>
              <a:gd name="T5" fmla="*/ 15 h 67"/>
              <a:gd name="T6" fmla="*/ 0 w 23"/>
              <a:gd name="T7" fmla="*/ 8 h 67"/>
              <a:gd name="T8" fmla="*/ 15 w 23"/>
              <a:gd name="T9" fmla="*/ 0 h 67"/>
              <a:gd name="T10" fmla="*/ 23 w 23"/>
              <a:gd name="T11" fmla="*/ 0 h 67"/>
              <a:gd name="T12" fmla="*/ 23 w 23"/>
              <a:gd name="T13" fmla="*/ 67 h 67"/>
              <a:gd name="T14" fmla="*/ 14 w 23"/>
              <a:gd name="T15" fmla="*/ 67 h 67"/>
              <a:gd name="T16" fmla="*/ 14 w 23"/>
              <a:gd name="T17"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7">
                <a:moveTo>
                  <a:pt x="14" y="9"/>
                </a:moveTo>
                <a:lnTo>
                  <a:pt x="14" y="9"/>
                </a:lnTo>
                <a:lnTo>
                  <a:pt x="1" y="15"/>
                </a:lnTo>
                <a:lnTo>
                  <a:pt x="0" y="8"/>
                </a:lnTo>
                <a:lnTo>
                  <a:pt x="15" y="0"/>
                </a:lnTo>
                <a:lnTo>
                  <a:pt x="23" y="0"/>
                </a:lnTo>
                <a:lnTo>
                  <a:pt x="23" y="67"/>
                </a:lnTo>
                <a:lnTo>
                  <a:pt x="14" y="67"/>
                </a:lnTo>
                <a:lnTo>
                  <a:pt x="1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p:cNvSpPr>
          <p:nvPr/>
        </p:nvSpPr>
        <p:spPr bwMode="auto">
          <a:xfrm>
            <a:off x="1853638" y="6260868"/>
            <a:ext cx="74758" cy="123990"/>
          </a:xfrm>
          <a:custGeom>
            <a:avLst/>
            <a:gdLst>
              <a:gd name="T0" fmla="*/ 45 w 47"/>
              <a:gd name="T1" fmla="*/ 9 h 77"/>
              <a:gd name="T2" fmla="*/ 16 w 47"/>
              <a:gd name="T3" fmla="*/ 9 h 77"/>
              <a:gd name="T4" fmla="*/ 14 w 47"/>
              <a:gd name="T5" fmla="*/ 28 h 77"/>
              <a:gd name="T6" fmla="*/ 20 w 47"/>
              <a:gd name="T7" fmla="*/ 28 h 77"/>
              <a:gd name="T8" fmla="*/ 36 w 47"/>
              <a:gd name="T9" fmla="*/ 32 h 77"/>
              <a:gd name="T10" fmla="*/ 47 w 47"/>
              <a:gd name="T11" fmla="*/ 51 h 77"/>
              <a:gd name="T12" fmla="*/ 19 w 47"/>
              <a:gd name="T13" fmla="*/ 77 h 77"/>
              <a:gd name="T14" fmla="*/ 0 w 47"/>
              <a:gd name="T15" fmla="*/ 72 h 77"/>
              <a:gd name="T16" fmla="*/ 2 w 47"/>
              <a:gd name="T17" fmla="*/ 64 h 77"/>
              <a:gd name="T18" fmla="*/ 19 w 47"/>
              <a:gd name="T19" fmla="*/ 69 h 77"/>
              <a:gd name="T20" fmla="*/ 36 w 47"/>
              <a:gd name="T21" fmla="*/ 52 h 77"/>
              <a:gd name="T22" fmla="*/ 15 w 47"/>
              <a:gd name="T23" fmla="*/ 36 h 77"/>
              <a:gd name="T24" fmla="*/ 4 w 47"/>
              <a:gd name="T25" fmla="*/ 36 h 77"/>
              <a:gd name="T26" fmla="*/ 9 w 47"/>
              <a:gd name="T27" fmla="*/ 0 h 77"/>
              <a:gd name="T28" fmla="*/ 45 w 47"/>
              <a:gd name="T29" fmla="*/ 0 h 77"/>
              <a:gd name="T30" fmla="*/ 45 w 47"/>
              <a:gd name="T31" fmla="*/ 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7" h="77">
                <a:moveTo>
                  <a:pt x="45" y="9"/>
                </a:moveTo>
                <a:cubicBezTo>
                  <a:pt x="16" y="9"/>
                  <a:pt x="16" y="9"/>
                  <a:pt x="16" y="9"/>
                </a:cubicBezTo>
                <a:cubicBezTo>
                  <a:pt x="14" y="28"/>
                  <a:pt x="14" y="28"/>
                  <a:pt x="14" y="28"/>
                </a:cubicBezTo>
                <a:cubicBezTo>
                  <a:pt x="15" y="28"/>
                  <a:pt x="17" y="28"/>
                  <a:pt x="20" y="28"/>
                </a:cubicBezTo>
                <a:cubicBezTo>
                  <a:pt x="26" y="28"/>
                  <a:pt x="31" y="29"/>
                  <a:pt x="36" y="32"/>
                </a:cubicBezTo>
                <a:cubicBezTo>
                  <a:pt x="42" y="35"/>
                  <a:pt x="47" y="42"/>
                  <a:pt x="47" y="51"/>
                </a:cubicBezTo>
                <a:cubicBezTo>
                  <a:pt x="47" y="66"/>
                  <a:pt x="35" y="77"/>
                  <a:pt x="19" y="77"/>
                </a:cubicBezTo>
                <a:cubicBezTo>
                  <a:pt x="10" y="77"/>
                  <a:pt x="3" y="75"/>
                  <a:pt x="0" y="72"/>
                </a:cubicBezTo>
                <a:cubicBezTo>
                  <a:pt x="2" y="64"/>
                  <a:pt x="2" y="64"/>
                  <a:pt x="2" y="64"/>
                </a:cubicBezTo>
                <a:cubicBezTo>
                  <a:pt x="6" y="66"/>
                  <a:pt x="12" y="69"/>
                  <a:pt x="19" y="69"/>
                </a:cubicBezTo>
                <a:cubicBezTo>
                  <a:pt x="28" y="69"/>
                  <a:pt x="36" y="62"/>
                  <a:pt x="36" y="52"/>
                </a:cubicBezTo>
                <a:cubicBezTo>
                  <a:pt x="36" y="43"/>
                  <a:pt x="30" y="36"/>
                  <a:pt x="15" y="36"/>
                </a:cubicBezTo>
                <a:cubicBezTo>
                  <a:pt x="10" y="36"/>
                  <a:pt x="7" y="36"/>
                  <a:pt x="4" y="36"/>
                </a:cubicBezTo>
                <a:cubicBezTo>
                  <a:pt x="9" y="0"/>
                  <a:pt x="9" y="0"/>
                  <a:pt x="9" y="0"/>
                </a:cubicBezTo>
                <a:cubicBezTo>
                  <a:pt x="45" y="0"/>
                  <a:pt x="45" y="0"/>
                  <a:pt x="45" y="0"/>
                </a:cubicBezTo>
                <a:lnTo>
                  <a:pt x="45"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noEditPoints="1"/>
          </p:cNvSpPr>
          <p:nvPr/>
        </p:nvSpPr>
        <p:spPr bwMode="auto">
          <a:xfrm>
            <a:off x="1952101" y="6293688"/>
            <a:ext cx="20057" cy="91169"/>
          </a:xfrm>
          <a:custGeom>
            <a:avLst/>
            <a:gdLst>
              <a:gd name="T0" fmla="*/ 0 w 13"/>
              <a:gd name="T1" fmla="*/ 8 h 56"/>
              <a:gd name="T2" fmla="*/ 7 w 13"/>
              <a:gd name="T3" fmla="*/ 0 h 56"/>
              <a:gd name="T4" fmla="*/ 13 w 13"/>
              <a:gd name="T5" fmla="*/ 8 h 56"/>
              <a:gd name="T6" fmla="*/ 7 w 13"/>
              <a:gd name="T7" fmla="*/ 15 h 56"/>
              <a:gd name="T8" fmla="*/ 0 w 13"/>
              <a:gd name="T9" fmla="*/ 8 h 56"/>
              <a:gd name="T10" fmla="*/ 0 w 13"/>
              <a:gd name="T11" fmla="*/ 49 h 56"/>
              <a:gd name="T12" fmla="*/ 7 w 13"/>
              <a:gd name="T13" fmla="*/ 41 h 56"/>
              <a:gd name="T14" fmla="*/ 13 w 13"/>
              <a:gd name="T15" fmla="*/ 49 h 56"/>
              <a:gd name="T16" fmla="*/ 7 w 13"/>
              <a:gd name="T17" fmla="*/ 56 h 56"/>
              <a:gd name="T18" fmla="*/ 0 w 13"/>
              <a:gd name="T19"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56">
                <a:moveTo>
                  <a:pt x="0" y="8"/>
                </a:moveTo>
                <a:cubicBezTo>
                  <a:pt x="0" y="3"/>
                  <a:pt x="3" y="0"/>
                  <a:pt x="7" y="0"/>
                </a:cubicBezTo>
                <a:cubicBezTo>
                  <a:pt x="11" y="0"/>
                  <a:pt x="13" y="3"/>
                  <a:pt x="13" y="8"/>
                </a:cubicBezTo>
                <a:cubicBezTo>
                  <a:pt x="13" y="12"/>
                  <a:pt x="11" y="15"/>
                  <a:pt x="7" y="15"/>
                </a:cubicBezTo>
                <a:cubicBezTo>
                  <a:pt x="2" y="15"/>
                  <a:pt x="0" y="12"/>
                  <a:pt x="0" y="8"/>
                </a:cubicBezTo>
                <a:close/>
                <a:moveTo>
                  <a:pt x="0" y="49"/>
                </a:moveTo>
                <a:cubicBezTo>
                  <a:pt x="0" y="44"/>
                  <a:pt x="3" y="41"/>
                  <a:pt x="7" y="41"/>
                </a:cubicBezTo>
                <a:cubicBezTo>
                  <a:pt x="11" y="41"/>
                  <a:pt x="13" y="44"/>
                  <a:pt x="13" y="49"/>
                </a:cubicBezTo>
                <a:cubicBezTo>
                  <a:pt x="13" y="53"/>
                  <a:pt x="11" y="56"/>
                  <a:pt x="7" y="56"/>
                </a:cubicBezTo>
                <a:cubicBezTo>
                  <a:pt x="2" y="56"/>
                  <a:pt x="0" y="53"/>
                  <a:pt x="0"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9"/>
          <p:cNvSpPr>
            <a:spLocks/>
          </p:cNvSpPr>
          <p:nvPr/>
        </p:nvSpPr>
        <p:spPr bwMode="auto">
          <a:xfrm>
            <a:off x="1988568" y="6259044"/>
            <a:ext cx="76582" cy="125813"/>
          </a:xfrm>
          <a:custGeom>
            <a:avLst/>
            <a:gdLst>
              <a:gd name="T0" fmla="*/ 2 w 47"/>
              <a:gd name="T1" fmla="*/ 65 h 78"/>
              <a:gd name="T2" fmla="*/ 19 w 47"/>
              <a:gd name="T3" fmla="*/ 70 h 78"/>
              <a:gd name="T4" fmla="*/ 36 w 47"/>
              <a:gd name="T5" fmla="*/ 55 h 78"/>
              <a:gd name="T6" fmla="*/ 17 w 47"/>
              <a:gd name="T7" fmla="*/ 40 h 78"/>
              <a:gd name="T8" fmla="*/ 11 w 47"/>
              <a:gd name="T9" fmla="*/ 40 h 78"/>
              <a:gd name="T10" fmla="*/ 11 w 47"/>
              <a:gd name="T11" fmla="*/ 32 h 78"/>
              <a:gd name="T12" fmla="*/ 17 w 47"/>
              <a:gd name="T13" fmla="*/ 32 h 78"/>
              <a:gd name="T14" fmla="*/ 33 w 47"/>
              <a:gd name="T15" fmla="*/ 19 h 78"/>
              <a:gd name="T16" fmla="*/ 20 w 47"/>
              <a:gd name="T17" fmla="*/ 8 h 78"/>
              <a:gd name="T18" fmla="*/ 5 w 47"/>
              <a:gd name="T19" fmla="*/ 13 h 78"/>
              <a:gd name="T20" fmla="*/ 2 w 47"/>
              <a:gd name="T21" fmla="*/ 6 h 78"/>
              <a:gd name="T22" fmla="*/ 22 w 47"/>
              <a:gd name="T23" fmla="*/ 0 h 78"/>
              <a:gd name="T24" fmla="*/ 44 w 47"/>
              <a:gd name="T25" fmla="*/ 18 h 78"/>
              <a:gd name="T26" fmla="*/ 30 w 47"/>
              <a:gd name="T27" fmla="*/ 36 h 78"/>
              <a:gd name="T28" fmla="*/ 30 w 47"/>
              <a:gd name="T29" fmla="*/ 36 h 78"/>
              <a:gd name="T30" fmla="*/ 47 w 47"/>
              <a:gd name="T31" fmla="*/ 55 h 78"/>
              <a:gd name="T32" fmla="*/ 19 w 47"/>
              <a:gd name="T33" fmla="*/ 78 h 78"/>
              <a:gd name="T34" fmla="*/ 0 w 47"/>
              <a:gd name="T35" fmla="*/ 73 h 78"/>
              <a:gd name="T36" fmla="*/ 2 w 47"/>
              <a:gd name="T3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78">
                <a:moveTo>
                  <a:pt x="2" y="65"/>
                </a:moveTo>
                <a:cubicBezTo>
                  <a:pt x="5" y="67"/>
                  <a:pt x="12" y="70"/>
                  <a:pt x="19" y="70"/>
                </a:cubicBezTo>
                <a:cubicBezTo>
                  <a:pt x="32" y="70"/>
                  <a:pt x="36" y="61"/>
                  <a:pt x="36" y="55"/>
                </a:cubicBezTo>
                <a:cubicBezTo>
                  <a:pt x="36" y="44"/>
                  <a:pt x="27" y="40"/>
                  <a:pt x="17" y="40"/>
                </a:cubicBezTo>
                <a:cubicBezTo>
                  <a:pt x="11" y="40"/>
                  <a:pt x="11" y="40"/>
                  <a:pt x="11" y="40"/>
                </a:cubicBezTo>
                <a:cubicBezTo>
                  <a:pt x="11" y="32"/>
                  <a:pt x="11" y="32"/>
                  <a:pt x="11" y="32"/>
                </a:cubicBezTo>
                <a:cubicBezTo>
                  <a:pt x="17" y="32"/>
                  <a:pt x="17" y="32"/>
                  <a:pt x="17" y="32"/>
                </a:cubicBezTo>
                <a:cubicBezTo>
                  <a:pt x="24" y="32"/>
                  <a:pt x="33" y="28"/>
                  <a:pt x="33" y="19"/>
                </a:cubicBezTo>
                <a:cubicBezTo>
                  <a:pt x="33" y="13"/>
                  <a:pt x="30" y="8"/>
                  <a:pt x="20" y="8"/>
                </a:cubicBezTo>
                <a:cubicBezTo>
                  <a:pt x="14" y="8"/>
                  <a:pt x="8" y="11"/>
                  <a:pt x="5" y="13"/>
                </a:cubicBezTo>
                <a:cubicBezTo>
                  <a:pt x="2" y="6"/>
                  <a:pt x="2" y="6"/>
                  <a:pt x="2" y="6"/>
                </a:cubicBezTo>
                <a:cubicBezTo>
                  <a:pt x="6" y="3"/>
                  <a:pt x="14" y="0"/>
                  <a:pt x="22" y="0"/>
                </a:cubicBezTo>
                <a:cubicBezTo>
                  <a:pt x="37" y="0"/>
                  <a:pt x="44" y="9"/>
                  <a:pt x="44" y="18"/>
                </a:cubicBezTo>
                <a:cubicBezTo>
                  <a:pt x="44" y="26"/>
                  <a:pt x="39" y="32"/>
                  <a:pt x="30" y="36"/>
                </a:cubicBezTo>
                <a:cubicBezTo>
                  <a:pt x="30" y="36"/>
                  <a:pt x="30" y="36"/>
                  <a:pt x="30" y="36"/>
                </a:cubicBezTo>
                <a:cubicBezTo>
                  <a:pt x="39" y="38"/>
                  <a:pt x="47" y="45"/>
                  <a:pt x="47" y="55"/>
                </a:cubicBezTo>
                <a:cubicBezTo>
                  <a:pt x="47" y="67"/>
                  <a:pt x="37" y="78"/>
                  <a:pt x="19" y="78"/>
                </a:cubicBezTo>
                <a:cubicBezTo>
                  <a:pt x="11" y="78"/>
                  <a:pt x="3" y="75"/>
                  <a:pt x="0" y="73"/>
                </a:cubicBezTo>
                <a:lnTo>
                  <a:pt x="2"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20"/>
          <p:cNvSpPr>
            <a:spLocks noEditPoints="1"/>
          </p:cNvSpPr>
          <p:nvPr/>
        </p:nvSpPr>
        <p:spPr bwMode="auto">
          <a:xfrm>
            <a:off x="2083384" y="6259044"/>
            <a:ext cx="83875" cy="125813"/>
          </a:xfrm>
          <a:custGeom>
            <a:avLst/>
            <a:gdLst>
              <a:gd name="T0" fmla="*/ 52 w 52"/>
              <a:gd name="T1" fmla="*/ 38 h 78"/>
              <a:gd name="T2" fmla="*/ 25 w 52"/>
              <a:gd name="T3" fmla="*/ 78 h 78"/>
              <a:gd name="T4" fmla="*/ 0 w 52"/>
              <a:gd name="T5" fmla="*/ 39 h 78"/>
              <a:gd name="T6" fmla="*/ 27 w 52"/>
              <a:gd name="T7" fmla="*/ 0 h 78"/>
              <a:gd name="T8" fmla="*/ 52 w 52"/>
              <a:gd name="T9" fmla="*/ 38 h 78"/>
              <a:gd name="T10" fmla="*/ 11 w 52"/>
              <a:gd name="T11" fmla="*/ 39 h 78"/>
              <a:gd name="T12" fmla="*/ 26 w 52"/>
              <a:gd name="T13" fmla="*/ 70 h 78"/>
              <a:gd name="T14" fmla="*/ 42 w 52"/>
              <a:gd name="T15" fmla="*/ 39 h 78"/>
              <a:gd name="T16" fmla="*/ 26 w 52"/>
              <a:gd name="T17" fmla="*/ 8 h 78"/>
              <a:gd name="T18" fmla="*/ 11 w 52"/>
              <a:gd name="T19"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2" h="78">
                <a:moveTo>
                  <a:pt x="52" y="38"/>
                </a:moveTo>
                <a:cubicBezTo>
                  <a:pt x="52" y="64"/>
                  <a:pt x="42" y="78"/>
                  <a:pt x="25" y="78"/>
                </a:cubicBezTo>
                <a:cubicBezTo>
                  <a:pt x="11" y="78"/>
                  <a:pt x="1" y="64"/>
                  <a:pt x="0" y="39"/>
                </a:cubicBezTo>
                <a:cubicBezTo>
                  <a:pt x="0" y="14"/>
                  <a:pt x="11" y="0"/>
                  <a:pt x="27" y="0"/>
                </a:cubicBezTo>
                <a:cubicBezTo>
                  <a:pt x="43" y="0"/>
                  <a:pt x="52" y="14"/>
                  <a:pt x="52" y="38"/>
                </a:cubicBezTo>
                <a:close/>
                <a:moveTo>
                  <a:pt x="11" y="39"/>
                </a:moveTo>
                <a:cubicBezTo>
                  <a:pt x="11" y="59"/>
                  <a:pt x="17" y="70"/>
                  <a:pt x="26" y="70"/>
                </a:cubicBezTo>
                <a:cubicBezTo>
                  <a:pt x="37" y="70"/>
                  <a:pt x="42" y="58"/>
                  <a:pt x="42" y="39"/>
                </a:cubicBezTo>
                <a:cubicBezTo>
                  <a:pt x="42" y="20"/>
                  <a:pt x="37" y="8"/>
                  <a:pt x="26" y="8"/>
                </a:cubicBezTo>
                <a:cubicBezTo>
                  <a:pt x="17" y="8"/>
                  <a:pt x="11" y="19"/>
                  <a:pt x="11"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p:cNvSpPr>
          <p:nvPr/>
        </p:nvSpPr>
        <p:spPr bwMode="auto">
          <a:xfrm>
            <a:off x="9272961" y="6259044"/>
            <a:ext cx="76582" cy="125813"/>
          </a:xfrm>
          <a:custGeom>
            <a:avLst/>
            <a:gdLst>
              <a:gd name="T0" fmla="*/ 2 w 47"/>
              <a:gd name="T1" fmla="*/ 65 h 78"/>
              <a:gd name="T2" fmla="*/ 19 w 47"/>
              <a:gd name="T3" fmla="*/ 70 h 78"/>
              <a:gd name="T4" fmla="*/ 36 w 47"/>
              <a:gd name="T5" fmla="*/ 55 h 78"/>
              <a:gd name="T6" fmla="*/ 17 w 47"/>
              <a:gd name="T7" fmla="*/ 40 h 78"/>
              <a:gd name="T8" fmla="*/ 11 w 47"/>
              <a:gd name="T9" fmla="*/ 40 h 78"/>
              <a:gd name="T10" fmla="*/ 11 w 47"/>
              <a:gd name="T11" fmla="*/ 32 h 78"/>
              <a:gd name="T12" fmla="*/ 17 w 47"/>
              <a:gd name="T13" fmla="*/ 32 h 78"/>
              <a:gd name="T14" fmla="*/ 34 w 47"/>
              <a:gd name="T15" fmla="*/ 19 h 78"/>
              <a:gd name="T16" fmla="*/ 20 w 47"/>
              <a:gd name="T17" fmla="*/ 8 h 78"/>
              <a:gd name="T18" fmla="*/ 5 w 47"/>
              <a:gd name="T19" fmla="*/ 13 h 78"/>
              <a:gd name="T20" fmla="*/ 2 w 47"/>
              <a:gd name="T21" fmla="*/ 6 h 78"/>
              <a:gd name="T22" fmla="*/ 22 w 47"/>
              <a:gd name="T23" fmla="*/ 0 h 78"/>
              <a:gd name="T24" fmla="*/ 44 w 47"/>
              <a:gd name="T25" fmla="*/ 18 h 78"/>
              <a:gd name="T26" fmla="*/ 30 w 47"/>
              <a:gd name="T27" fmla="*/ 36 h 78"/>
              <a:gd name="T28" fmla="*/ 30 w 47"/>
              <a:gd name="T29" fmla="*/ 36 h 78"/>
              <a:gd name="T30" fmla="*/ 47 w 47"/>
              <a:gd name="T31" fmla="*/ 55 h 78"/>
              <a:gd name="T32" fmla="*/ 19 w 47"/>
              <a:gd name="T33" fmla="*/ 78 h 78"/>
              <a:gd name="T34" fmla="*/ 0 w 47"/>
              <a:gd name="T35" fmla="*/ 73 h 78"/>
              <a:gd name="T36" fmla="*/ 2 w 47"/>
              <a:gd name="T37" fmla="*/ 6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78">
                <a:moveTo>
                  <a:pt x="2" y="65"/>
                </a:moveTo>
                <a:cubicBezTo>
                  <a:pt x="5" y="67"/>
                  <a:pt x="12" y="70"/>
                  <a:pt x="19" y="70"/>
                </a:cubicBezTo>
                <a:cubicBezTo>
                  <a:pt x="32" y="70"/>
                  <a:pt x="36" y="61"/>
                  <a:pt x="36" y="55"/>
                </a:cubicBezTo>
                <a:cubicBezTo>
                  <a:pt x="36" y="44"/>
                  <a:pt x="27" y="40"/>
                  <a:pt x="17" y="40"/>
                </a:cubicBezTo>
                <a:cubicBezTo>
                  <a:pt x="11" y="40"/>
                  <a:pt x="11" y="40"/>
                  <a:pt x="11" y="40"/>
                </a:cubicBezTo>
                <a:cubicBezTo>
                  <a:pt x="11" y="32"/>
                  <a:pt x="11" y="32"/>
                  <a:pt x="11" y="32"/>
                </a:cubicBezTo>
                <a:cubicBezTo>
                  <a:pt x="17" y="32"/>
                  <a:pt x="17" y="32"/>
                  <a:pt x="17" y="32"/>
                </a:cubicBezTo>
                <a:cubicBezTo>
                  <a:pt x="24" y="32"/>
                  <a:pt x="34" y="28"/>
                  <a:pt x="34" y="19"/>
                </a:cubicBezTo>
                <a:cubicBezTo>
                  <a:pt x="34" y="13"/>
                  <a:pt x="30" y="8"/>
                  <a:pt x="20" y="8"/>
                </a:cubicBezTo>
                <a:cubicBezTo>
                  <a:pt x="14" y="8"/>
                  <a:pt x="8" y="11"/>
                  <a:pt x="5" y="13"/>
                </a:cubicBezTo>
                <a:cubicBezTo>
                  <a:pt x="2" y="6"/>
                  <a:pt x="2" y="6"/>
                  <a:pt x="2" y="6"/>
                </a:cubicBezTo>
                <a:cubicBezTo>
                  <a:pt x="6" y="3"/>
                  <a:pt x="14" y="0"/>
                  <a:pt x="22" y="0"/>
                </a:cubicBezTo>
                <a:cubicBezTo>
                  <a:pt x="37" y="0"/>
                  <a:pt x="44" y="9"/>
                  <a:pt x="44" y="18"/>
                </a:cubicBezTo>
                <a:cubicBezTo>
                  <a:pt x="44" y="26"/>
                  <a:pt x="39" y="32"/>
                  <a:pt x="30" y="36"/>
                </a:cubicBezTo>
                <a:cubicBezTo>
                  <a:pt x="30" y="36"/>
                  <a:pt x="30" y="36"/>
                  <a:pt x="30" y="36"/>
                </a:cubicBezTo>
                <a:cubicBezTo>
                  <a:pt x="39" y="38"/>
                  <a:pt x="47" y="45"/>
                  <a:pt x="47" y="55"/>
                </a:cubicBezTo>
                <a:cubicBezTo>
                  <a:pt x="47" y="67"/>
                  <a:pt x="37" y="78"/>
                  <a:pt x="19" y="78"/>
                </a:cubicBezTo>
                <a:cubicBezTo>
                  <a:pt x="11" y="78"/>
                  <a:pt x="3" y="75"/>
                  <a:pt x="0" y="73"/>
                </a:cubicBezTo>
                <a:lnTo>
                  <a:pt x="2" y="6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p:cNvSpPr>
          <p:nvPr/>
        </p:nvSpPr>
        <p:spPr bwMode="auto">
          <a:xfrm>
            <a:off x="9380540" y="6260868"/>
            <a:ext cx="41938" cy="122166"/>
          </a:xfrm>
          <a:custGeom>
            <a:avLst/>
            <a:gdLst>
              <a:gd name="T0" fmla="*/ 14 w 23"/>
              <a:gd name="T1" fmla="*/ 9 h 67"/>
              <a:gd name="T2" fmla="*/ 14 w 23"/>
              <a:gd name="T3" fmla="*/ 9 h 67"/>
              <a:gd name="T4" fmla="*/ 2 w 23"/>
              <a:gd name="T5" fmla="*/ 15 h 67"/>
              <a:gd name="T6" fmla="*/ 0 w 23"/>
              <a:gd name="T7" fmla="*/ 8 h 67"/>
              <a:gd name="T8" fmla="*/ 15 w 23"/>
              <a:gd name="T9" fmla="*/ 0 h 67"/>
              <a:gd name="T10" fmla="*/ 23 w 23"/>
              <a:gd name="T11" fmla="*/ 0 h 67"/>
              <a:gd name="T12" fmla="*/ 23 w 23"/>
              <a:gd name="T13" fmla="*/ 67 h 67"/>
              <a:gd name="T14" fmla="*/ 14 w 23"/>
              <a:gd name="T15" fmla="*/ 67 h 67"/>
              <a:gd name="T16" fmla="*/ 14 w 23"/>
              <a:gd name="T17"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 h="67">
                <a:moveTo>
                  <a:pt x="14" y="9"/>
                </a:moveTo>
                <a:lnTo>
                  <a:pt x="14" y="9"/>
                </a:lnTo>
                <a:lnTo>
                  <a:pt x="2" y="15"/>
                </a:lnTo>
                <a:lnTo>
                  <a:pt x="0" y="8"/>
                </a:lnTo>
                <a:lnTo>
                  <a:pt x="15" y="0"/>
                </a:lnTo>
                <a:lnTo>
                  <a:pt x="23" y="0"/>
                </a:lnTo>
                <a:lnTo>
                  <a:pt x="23" y="67"/>
                </a:lnTo>
                <a:lnTo>
                  <a:pt x="14" y="67"/>
                </a:lnTo>
                <a:lnTo>
                  <a:pt x="1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3"/>
          <p:cNvSpPr>
            <a:spLocks noEditPoints="1"/>
          </p:cNvSpPr>
          <p:nvPr/>
        </p:nvSpPr>
        <p:spPr bwMode="auto">
          <a:xfrm>
            <a:off x="9468062" y="6293688"/>
            <a:ext cx="21881" cy="91169"/>
          </a:xfrm>
          <a:custGeom>
            <a:avLst/>
            <a:gdLst>
              <a:gd name="T0" fmla="*/ 0 w 14"/>
              <a:gd name="T1" fmla="*/ 8 h 56"/>
              <a:gd name="T2" fmla="*/ 7 w 14"/>
              <a:gd name="T3" fmla="*/ 0 h 56"/>
              <a:gd name="T4" fmla="*/ 14 w 14"/>
              <a:gd name="T5" fmla="*/ 8 h 56"/>
              <a:gd name="T6" fmla="*/ 7 w 14"/>
              <a:gd name="T7" fmla="*/ 15 h 56"/>
              <a:gd name="T8" fmla="*/ 0 w 14"/>
              <a:gd name="T9" fmla="*/ 8 h 56"/>
              <a:gd name="T10" fmla="*/ 0 w 14"/>
              <a:gd name="T11" fmla="*/ 49 h 56"/>
              <a:gd name="T12" fmla="*/ 7 w 14"/>
              <a:gd name="T13" fmla="*/ 41 h 56"/>
              <a:gd name="T14" fmla="*/ 14 w 14"/>
              <a:gd name="T15" fmla="*/ 49 h 56"/>
              <a:gd name="T16" fmla="*/ 7 w 14"/>
              <a:gd name="T17" fmla="*/ 56 h 56"/>
              <a:gd name="T18" fmla="*/ 0 w 14"/>
              <a:gd name="T19" fmla="*/ 49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56">
                <a:moveTo>
                  <a:pt x="0" y="8"/>
                </a:moveTo>
                <a:cubicBezTo>
                  <a:pt x="0" y="3"/>
                  <a:pt x="3" y="0"/>
                  <a:pt x="7" y="0"/>
                </a:cubicBezTo>
                <a:cubicBezTo>
                  <a:pt x="11" y="0"/>
                  <a:pt x="14" y="3"/>
                  <a:pt x="14" y="8"/>
                </a:cubicBezTo>
                <a:cubicBezTo>
                  <a:pt x="14" y="12"/>
                  <a:pt x="11" y="15"/>
                  <a:pt x="7" y="15"/>
                </a:cubicBezTo>
                <a:cubicBezTo>
                  <a:pt x="3" y="15"/>
                  <a:pt x="0" y="12"/>
                  <a:pt x="0" y="8"/>
                </a:cubicBezTo>
                <a:close/>
                <a:moveTo>
                  <a:pt x="0" y="49"/>
                </a:moveTo>
                <a:cubicBezTo>
                  <a:pt x="0" y="44"/>
                  <a:pt x="3" y="41"/>
                  <a:pt x="7" y="41"/>
                </a:cubicBezTo>
                <a:cubicBezTo>
                  <a:pt x="11" y="41"/>
                  <a:pt x="14" y="44"/>
                  <a:pt x="14" y="49"/>
                </a:cubicBezTo>
                <a:cubicBezTo>
                  <a:pt x="14" y="53"/>
                  <a:pt x="11" y="56"/>
                  <a:pt x="7" y="56"/>
                </a:cubicBezTo>
                <a:cubicBezTo>
                  <a:pt x="3" y="56"/>
                  <a:pt x="0" y="53"/>
                  <a:pt x="0" y="4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noEditPoints="1"/>
          </p:cNvSpPr>
          <p:nvPr/>
        </p:nvSpPr>
        <p:spPr bwMode="auto">
          <a:xfrm>
            <a:off x="9502707" y="6259044"/>
            <a:ext cx="83875" cy="125813"/>
          </a:xfrm>
          <a:custGeom>
            <a:avLst/>
            <a:gdLst>
              <a:gd name="T0" fmla="*/ 51 w 51"/>
              <a:gd name="T1" fmla="*/ 38 h 78"/>
              <a:gd name="T2" fmla="*/ 25 w 51"/>
              <a:gd name="T3" fmla="*/ 78 h 78"/>
              <a:gd name="T4" fmla="*/ 0 w 51"/>
              <a:gd name="T5" fmla="*/ 39 h 78"/>
              <a:gd name="T6" fmla="*/ 26 w 51"/>
              <a:gd name="T7" fmla="*/ 0 h 78"/>
              <a:gd name="T8" fmla="*/ 51 w 51"/>
              <a:gd name="T9" fmla="*/ 38 h 78"/>
              <a:gd name="T10" fmla="*/ 10 w 51"/>
              <a:gd name="T11" fmla="*/ 39 h 78"/>
              <a:gd name="T12" fmla="*/ 26 w 51"/>
              <a:gd name="T13" fmla="*/ 70 h 78"/>
              <a:gd name="T14" fmla="*/ 41 w 51"/>
              <a:gd name="T15" fmla="*/ 39 h 78"/>
              <a:gd name="T16" fmla="*/ 26 w 51"/>
              <a:gd name="T17" fmla="*/ 8 h 78"/>
              <a:gd name="T18" fmla="*/ 10 w 51"/>
              <a:gd name="T19"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78">
                <a:moveTo>
                  <a:pt x="51" y="38"/>
                </a:moveTo>
                <a:cubicBezTo>
                  <a:pt x="51" y="64"/>
                  <a:pt x="42" y="78"/>
                  <a:pt x="25" y="78"/>
                </a:cubicBezTo>
                <a:cubicBezTo>
                  <a:pt x="10" y="78"/>
                  <a:pt x="0" y="64"/>
                  <a:pt x="0" y="39"/>
                </a:cubicBezTo>
                <a:cubicBezTo>
                  <a:pt x="0" y="14"/>
                  <a:pt x="11" y="0"/>
                  <a:pt x="26" y="0"/>
                </a:cubicBezTo>
                <a:cubicBezTo>
                  <a:pt x="42" y="0"/>
                  <a:pt x="51" y="14"/>
                  <a:pt x="51" y="38"/>
                </a:cubicBezTo>
                <a:close/>
                <a:moveTo>
                  <a:pt x="10" y="39"/>
                </a:moveTo>
                <a:cubicBezTo>
                  <a:pt x="10" y="59"/>
                  <a:pt x="16" y="70"/>
                  <a:pt x="26" y="70"/>
                </a:cubicBezTo>
                <a:cubicBezTo>
                  <a:pt x="36" y="70"/>
                  <a:pt x="41" y="58"/>
                  <a:pt x="41" y="39"/>
                </a:cubicBezTo>
                <a:cubicBezTo>
                  <a:pt x="41" y="20"/>
                  <a:pt x="36" y="8"/>
                  <a:pt x="26" y="8"/>
                </a:cubicBezTo>
                <a:cubicBezTo>
                  <a:pt x="17" y="8"/>
                  <a:pt x="10" y="19"/>
                  <a:pt x="10"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noEditPoints="1"/>
          </p:cNvSpPr>
          <p:nvPr/>
        </p:nvSpPr>
        <p:spPr bwMode="auto">
          <a:xfrm>
            <a:off x="9601169" y="6259044"/>
            <a:ext cx="82052" cy="125813"/>
          </a:xfrm>
          <a:custGeom>
            <a:avLst/>
            <a:gdLst>
              <a:gd name="T0" fmla="*/ 51 w 51"/>
              <a:gd name="T1" fmla="*/ 38 h 78"/>
              <a:gd name="T2" fmla="*/ 25 w 51"/>
              <a:gd name="T3" fmla="*/ 78 h 78"/>
              <a:gd name="T4" fmla="*/ 0 w 51"/>
              <a:gd name="T5" fmla="*/ 39 h 78"/>
              <a:gd name="T6" fmla="*/ 26 w 51"/>
              <a:gd name="T7" fmla="*/ 0 h 78"/>
              <a:gd name="T8" fmla="*/ 51 w 51"/>
              <a:gd name="T9" fmla="*/ 38 h 78"/>
              <a:gd name="T10" fmla="*/ 10 w 51"/>
              <a:gd name="T11" fmla="*/ 39 h 78"/>
              <a:gd name="T12" fmla="*/ 25 w 51"/>
              <a:gd name="T13" fmla="*/ 70 h 78"/>
              <a:gd name="T14" fmla="*/ 41 w 51"/>
              <a:gd name="T15" fmla="*/ 39 h 78"/>
              <a:gd name="T16" fmla="*/ 25 w 51"/>
              <a:gd name="T17" fmla="*/ 8 h 78"/>
              <a:gd name="T18" fmla="*/ 10 w 51"/>
              <a:gd name="T19" fmla="*/ 3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78">
                <a:moveTo>
                  <a:pt x="51" y="38"/>
                </a:moveTo>
                <a:cubicBezTo>
                  <a:pt x="51" y="64"/>
                  <a:pt x="42" y="78"/>
                  <a:pt x="25" y="78"/>
                </a:cubicBezTo>
                <a:cubicBezTo>
                  <a:pt x="10" y="78"/>
                  <a:pt x="0" y="64"/>
                  <a:pt x="0" y="39"/>
                </a:cubicBezTo>
                <a:cubicBezTo>
                  <a:pt x="0" y="14"/>
                  <a:pt x="11" y="0"/>
                  <a:pt x="26" y="0"/>
                </a:cubicBezTo>
                <a:cubicBezTo>
                  <a:pt x="42" y="0"/>
                  <a:pt x="51" y="14"/>
                  <a:pt x="51" y="38"/>
                </a:cubicBezTo>
                <a:close/>
                <a:moveTo>
                  <a:pt x="10" y="39"/>
                </a:moveTo>
                <a:cubicBezTo>
                  <a:pt x="10" y="59"/>
                  <a:pt x="16" y="70"/>
                  <a:pt x="25" y="70"/>
                </a:cubicBezTo>
                <a:cubicBezTo>
                  <a:pt x="36" y="70"/>
                  <a:pt x="41" y="58"/>
                  <a:pt x="41" y="39"/>
                </a:cubicBezTo>
                <a:cubicBezTo>
                  <a:pt x="41" y="20"/>
                  <a:pt x="36" y="8"/>
                  <a:pt x="25" y="8"/>
                </a:cubicBezTo>
                <a:cubicBezTo>
                  <a:pt x="17" y="8"/>
                  <a:pt x="10" y="19"/>
                  <a:pt x="10"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Rectangle 27"/>
          <p:cNvSpPr>
            <a:spLocks noChangeArrowheads="1"/>
          </p:cNvSpPr>
          <p:nvPr/>
        </p:nvSpPr>
        <p:spPr bwMode="auto">
          <a:xfrm>
            <a:off x="10144535" y="6229870"/>
            <a:ext cx="87522" cy="204218"/>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Rectangle 28"/>
          <p:cNvSpPr>
            <a:spLocks noChangeArrowheads="1"/>
          </p:cNvSpPr>
          <p:nvPr/>
        </p:nvSpPr>
        <p:spPr bwMode="auto">
          <a:xfrm>
            <a:off x="10527445" y="6253574"/>
            <a:ext cx="87522" cy="16228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Rectangle 29"/>
          <p:cNvSpPr>
            <a:spLocks noChangeArrowheads="1"/>
          </p:cNvSpPr>
          <p:nvPr/>
        </p:nvSpPr>
        <p:spPr bwMode="auto">
          <a:xfrm>
            <a:off x="10651434" y="6253574"/>
            <a:ext cx="87522" cy="16228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Rectangle 30"/>
          <p:cNvSpPr>
            <a:spLocks noChangeArrowheads="1"/>
          </p:cNvSpPr>
          <p:nvPr/>
        </p:nvSpPr>
        <p:spPr bwMode="auto">
          <a:xfrm>
            <a:off x="10779071" y="6253574"/>
            <a:ext cx="87522" cy="162281"/>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Rectangle 31"/>
          <p:cNvSpPr>
            <a:spLocks noChangeArrowheads="1"/>
          </p:cNvSpPr>
          <p:nvPr/>
        </p:nvSpPr>
        <p:spPr bwMode="auto">
          <a:xfrm>
            <a:off x="10903060" y="6253574"/>
            <a:ext cx="87522" cy="162281"/>
          </a:xfrm>
          <a:prstGeom prst="rect">
            <a:avLst/>
          </a:prstGeom>
          <a:solidFill>
            <a:srgbClr val="4F4F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Rectangle 32"/>
          <p:cNvSpPr>
            <a:spLocks noChangeArrowheads="1"/>
          </p:cNvSpPr>
          <p:nvPr/>
        </p:nvSpPr>
        <p:spPr bwMode="auto">
          <a:xfrm>
            <a:off x="11028873" y="6253574"/>
            <a:ext cx="87522" cy="162281"/>
          </a:xfrm>
          <a:prstGeom prst="rect">
            <a:avLst/>
          </a:prstGeom>
          <a:solidFill>
            <a:srgbClr val="4F4F4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3"/>
          <p:cNvSpPr>
            <a:spLocks/>
          </p:cNvSpPr>
          <p:nvPr/>
        </p:nvSpPr>
        <p:spPr bwMode="auto">
          <a:xfrm>
            <a:off x="10253938" y="6160582"/>
            <a:ext cx="175044" cy="348265"/>
          </a:xfrm>
          <a:custGeom>
            <a:avLst/>
            <a:gdLst>
              <a:gd name="T0" fmla="*/ 96 w 96"/>
              <a:gd name="T1" fmla="*/ 191 h 191"/>
              <a:gd name="T2" fmla="*/ 0 w 96"/>
              <a:gd name="T3" fmla="*/ 150 h 191"/>
              <a:gd name="T4" fmla="*/ 0 w 96"/>
              <a:gd name="T5" fmla="*/ 38 h 191"/>
              <a:gd name="T6" fmla="*/ 96 w 96"/>
              <a:gd name="T7" fmla="*/ 0 h 191"/>
              <a:gd name="T8" fmla="*/ 96 w 96"/>
              <a:gd name="T9" fmla="*/ 191 h 191"/>
            </a:gdLst>
            <a:ahLst/>
            <a:cxnLst>
              <a:cxn ang="0">
                <a:pos x="T0" y="T1"/>
              </a:cxn>
              <a:cxn ang="0">
                <a:pos x="T2" y="T3"/>
              </a:cxn>
              <a:cxn ang="0">
                <a:pos x="T4" y="T5"/>
              </a:cxn>
              <a:cxn ang="0">
                <a:pos x="T6" y="T7"/>
              </a:cxn>
              <a:cxn ang="0">
                <a:pos x="T8" y="T9"/>
              </a:cxn>
            </a:cxnLst>
            <a:rect l="0" t="0" r="r" b="b"/>
            <a:pathLst>
              <a:path w="96" h="191">
                <a:moveTo>
                  <a:pt x="96" y="191"/>
                </a:moveTo>
                <a:lnTo>
                  <a:pt x="0" y="150"/>
                </a:lnTo>
                <a:lnTo>
                  <a:pt x="0" y="38"/>
                </a:lnTo>
                <a:lnTo>
                  <a:pt x="96" y="0"/>
                </a:lnTo>
                <a:lnTo>
                  <a:pt x="96" y="19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4"/>
          <p:cNvSpPr>
            <a:spLocks/>
          </p:cNvSpPr>
          <p:nvPr/>
        </p:nvSpPr>
        <p:spPr bwMode="auto">
          <a:xfrm>
            <a:off x="11280500" y="6167875"/>
            <a:ext cx="145870" cy="147694"/>
          </a:xfrm>
          <a:custGeom>
            <a:avLst/>
            <a:gdLst>
              <a:gd name="T0" fmla="*/ 33 w 80"/>
              <a:gd name="T1" fmla="*/ 81 h 81"/>
              <a:gd name="T2" fmla="*/ 0 w 80"/>
              <a:gd name="T3" fmla="*/ 81 h 81"/>
              <a:gd name="T4" fmla="*/ 0 w 80"/>
              <a:gd name="T5" fmla="*/ 0 h 81"/>
              <a:gd name="T6" fmla="*/ 80 w 80"/>
              <a:gd name="T7" fmla="*/ 0 h 81"/>
              <a:gd name="T8" fmla="*/ 80 w 80"/>
              <a:gd name="T9" fmla="*/ 35 h 81"/>
              <a:gd name="T10" fmla="*/ 33 w 80"/>
              <a:gd name="T11" fmla="*/ 35 h 81"/>
              <a:gd name="T12" fmla="*/ 33 w 80"/>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0" h="81">
                <a:moveTo>
                  <a:pt x="33" y="81"/>
                </a:moveTo>
                <a:lnTo>
                  <a:pt x="0" y="81"/>
                </a:lnTo>
                <a:lnTo>
                  <a:pt x="0" y="0"/>
                </a:lnTo>
                <a:lnTo>
                  <a:pt x="80" y="0"/>
                </a:lnTo>
                <a:lnTo>
                  <a:pt x="80" y="35"/>
                </a:lnTo>
                <a:lnTo>
                  <a:pt x="33" y="35"/>
                </a:lnTo>
                <a:lnTo>
                  <a:pt x="33"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5"/>
          <p:cNvSpPr>
            <a:spLocks/>
          </p:cNvSpPr>
          <p:nvPr/>
        </p:nvSpPr>
        <p:spPr bwMode="auto">
          <a:xfrm>
            <a:off x="11473778" y="6167875"/>
            <a:ext cx="149517" cy="147694"/>
          </a:xfrm>
          <a:custGeom>
            <a:avLst/>
            <a:gdLst>
              <a:gd name="T0" fmla="*/ 82 w 82"/>
              <a:gd name="T1" fmla="*/ 81 h 81"/>
              <a:gd name="T2" fmla="*/ 47 w 82"/>
              <a:gd name="T3" fmla="*/ 81 h 81"/>
              <a:gd name="T4" fmla="*/ 47 w 82"/>
              <a:gd name="T5" fmla="*/ 35 h 81"/>
              <a:gd name="T6" fmla="*/ 0 w 82"/>
              <a:gd name="T7" fmla="*/ 35 h 81"/>
              <a:gd name="T8" fmla="*/ 0 w 82"/>
              <a:gd name="T9" fmla="*/ 0 h 81"/>
              <a:gd name="T10" fmla="*/ 82 w 82"/>
              <a:gd name="T11" fmla="*/ 0 h 81"/>
              <a:gd name="T12" fmla="*/ 82 w 82"/>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2" h="81">
                <a:moveTo>
                  <a:pt x="82" y="81"/>
                </a:moveTo>
                <a:lnTo>
                  <a:pt x="47" y="81"/>
                </a:lnTo>
                <a:lnTo>
                  <a:pt x="47" y="35"/>
                </a:lnTo>
                <a:lnTo>
                  <a:pt x="0" y="35"/>
                </a:lnTo>
                <a:lnTo>
                  <a:pt x="0" y="0"/>
                </a:lnTo>
                <a:lnTo>
                  <a:pt x="82" y="0"/>
                </a:lnTo>
                <a:lnTo>
                  <a:pt x="82"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6"/>
          <p:cNvSpPr>
            <a:spLocks/>
          </p:cNvSpPr>
          <p:nvPr/>
        </p:nvSpPr>
        <p:spPr bwMode="auto">
          <a:xfrm>
            <a:off x="11473778" y="6359330"/>
            <a:ext cx="149517" cy="147694"/>
          </a:xfrm>
          <a:custGeom>
            <a:avLst/>
            <a:gdLst>
              <a:gd name="T0" fmla="*/ 82 w 82"/>
              <a:gd name="T1" fmla="*/ 81 h 81"/>
              <a:gd name="T2" fmla="*/ 0 w 82"/>
              <a:gd name="T3" fmla="*/ 81 h 81"/>
              <a:gd name="T4" fmla="*/ 0 w 82"/>
              <a:gd name="T5" fmla="*/ 46 h 81"/>
              <a:gd name="T6" fmla="*/ 47 w 82"/>
              <a:gd name="T7" fmla="*/ 46 h 81"/>
              <a:gd name="T8" fmla="*/ 47 w 82"/>
              <a:gd name="T9" fmla="*/ 0 h 81"/>
              <a:gd name="T10" fmla="*/ 82 w 82"/>
              <a:gd name="T11" fmla="*/ 0 h 81"/>
              <a:gd name="T12" fmla="*/ 82 w 82"/>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2" h="81">
                <a:moveTo>
                  <a:pt x="82" y="81"/>
                </a:moveTo>
                <a:lnTo>
                  <a:pt x="0" y="81"/>
                </a:lnTo>
                <a:lnTo>
                  <a:pt x="0" y="46"/>
                </a:lnTo>
                <a:lnTo>
                  <a:pt x="47" y="46"/>
                </a:lnTo>
                <a:lnTo>
                  <a:pt x="47" y="0"/>
                </a:lnTo>
                <a:lnTo>
                  <a:pt x="82" y="0"/>
                </a:lnTo>
                <a:lnTo>
                  <a:pt x="82"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7"/>
          <p:cNvSpPr>
            <a:spLocks/>
          </p:cNvSpPr>
          <p:nvPr/>
        </p:nvSpPr>
        <p:spPr bwMode="auto">
          <a:xfrm>
            <a:off x="11282323" y="6359330"/>
            <a:ext cx="147694" cy="147694"/>
          </a:xfrm>
          <a:custGeom>
            <a:avLst/>
            <a:gdLst>
              <a:gd name="T0" fmla="*/ 81 w 81"/>
              <a:gd name="T1" fmla="*/ 81 h 81"/>
              <a:gd name="T2" fmla="*/ 0 w 81"/>
              <a:gd name="T3" fmla="*/ 81 h 81"/>
              <a:gd name="T4" fmla="*/ 0 w 81"/>
              <a:gd name="T5" fmla="*/ 0 h 81"/>
              <a:gd name="T6" fmla="*/ 34 w 81"/>
              <a:gd name="T7" fmla="*/ 0 h 81"/>
              <a:gd name="T8" fmla="*/ 34 w 81"/>
              <a:gd name="T9" fmla="*/ 46 h 81"/>
              <a:gd name="T10" fmla="*/ 81 w 81"/>
              <a:gd name="T11" fmla="*/ 46 h 81"/>
              <a:gd name="T12" fmla="*/ 81 w 81"/>
              <a:gd name="T13" fmla="*/ 81 h 81"/>
            </a:gdLst>
            <a:ahLst/>
            <a:cxnLst>
              <a:cxn ang="0">
                <a:pos x="T0" y="T1"/>
              </a:cxn>
              <a:cxn ang="0">
                <a:pos x="T2" y="T3"/>
              </a:cxn>
              <a:cxn ang="0">
                <a:pos x="T4" y="T5"/>
              </a:cxn>
              <a:cxn ang="0">
                <a:pos x="T6" y="T7"/>
              </a:cxn>
              <a:cxn ang="0">
                <a:pos x="T8" y="T9"/>
              </a:cxn>
              <a:cxn ang="0">
                <a:pos x="T10" y="T11"/>
              </a:cxn>
              <a:cxn ang="0">
                <a:pos x="T12" y="T13"/>
              </a:cxn>
            </a:cxnLst>
            <a:rect l="0" t="0" r="r" b="b"/>
            <a:pathLst>
              <a:path w="81" h="81">
                <a:moveTo>
                  <a:pt x="81" y="81"/>
                </a:moveTo>
                <a:lnTo>
                  <a:pt x="0" y="81"/>
                </a:lnTo>
                <a:lnTo>
                  <a:pt x="0" y="0"/>
                </a:lnTo>
                <a:lnTo>
                  <a:pt x="34" y="0"/>
                </a:lnTo>
                <a:lnTo>
                  <a:pt x="34" y="46"/>
                </a:lnTo>
                <a:lnTo>
                  <a:pt x="81" y="46"/>
                </a:lnTo>
                <a:lnTo>
                  <a:pt x="81"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8"/>
          <p:cNvSpPr>
            <a:spLocks/>
          </p:cNvSpPr>
          <p:nvPr/>
        </p:nvSpPr>
        <p:spPr bwMode="auto">
          <a:xfrm>
            <a:off x="9792624" y="6266338"/>
            <a:ext cx="96639" cy="131283"/>
          </a:xfrm>
          <a:custGeom>
            <a:avLst/>
            <a:gdLst>
              <a:gd name="T0" fmla="*/ 10 w 53"/>
              <a:gd name="T1" fmla="*/ 0 h 72"/>
              <a:gd name="T2" fmla="*/ 10 w 53"/>
              <a:gd name="T3" fmla="*/ 30 h 72"/>
              <a:gd name="T4" fmla="*/ 45 w 53"/>
              <a:gd name="T5" fmla="*/ 30 h 72"/>
              <a:gd name="T6" fmla="*/ 45 w 53"/>
              <a:gd name="T7" fmla="*/ 0 h 72"/>
              <a:gd name="T8" fmla="*/ 53 w 53"/>
              <a:gd name="T9" fmla="*/ 0 h 72"/>
              <a:gd name="T10" fmla="*/ 53 w 53"/>
              <a:gd name="T11" fmla="*/ 72 h 72"/>
              <a:gd name="T12" fmla="*/ 45 w 53"/>
              <a:gd name="T13" fmla="*/ 72 h 72"/>
              <a:gd name="T14" fmla="*/ 45 w 53"/>
              <a:gd name="T15" fmla="*/ 38 h 72"/>
              <a:gd name="T16" fmla="*/ 10 w 53"/>
              <a:gd name="T17" fmla="*/ 38 h 72"/>
              <a:gd name="T18" fmla="*/ 10 w 53"/>
              <a:gd name="T19" fmla="*/ 72 h 72"/>
              <a:gd name="T20" fmla="*/ 0 w 53"/>
              <a:gd name="T21" fmla="*/ 72 h 72"/>
              <a:gd name="T22" fmla="*/ 0 w 53"/>
              <a:gd name="T23" fmla="*/ 0 h 72"/>
              <a:gd name="T24" fmla="*/ 10 w 53"/>
              <a:gd name="T25"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 h="72">
                <a:moveTo>
                  <a:pt x="10" y="0"/>
                </a:moveTo>
                <a:lnTo>
                  <a:pt x="10" y="30"/>
                </a:lnTo>
                <a:lnTo>
                  <a:pt x="45" y="30"/>
                </a:lnTo>
                <a:lnTo>
                  <a:pt x="45" y="0"/>
                </a:lnTo>
                <a:lnTo>
                  <a:pt x="53" y="0"/>
                </a:lnTo>
                <a:lnTo>
                  <a:pt x="53" y="72"/>
                </a:lnTo>
                <a:lnTo>
                  <a:pt x="45" y="72"/>
                </a:lnTo>
                <a:lnTo>
                  <a:pt x="45" y="38"/>
                </a:lnTo>
                <a:lnTo>
                  <a:pt x="10" y="38"/>
                </a:lnTo>
                <a:lnTo>
                  <a:pt x="10" y="72"/>
                </a:lnTo>
                <a:lnTo>
                  <a:pt x="0" y="72"/>
                </a:lnTo>
                <a:lnTo>
                  <a:pt x="0" y="0"/>
                </a:lnTo>
                <a:lnTo>
                  <a:pt x="1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9"/>
          <p:cNvSpPr>
            <a:spLocks noEditPoints="1"/>
          </p:cNvSpPr>
          <p:nvPr/>
        </p:nvSpPr>
        <p:spPr bwMode="auto">
          <a:xfrm>
            <a:off x="9918437" y="6264514"/>
            <a:ext cx="109403" cy="134930"/>
          </a:xfrm>
          <a:custGeom>
            <a:avLst/>
            <a:gdLst>
              <a:gd name="T0" fmla="*/ 0 w 67"/>
              <a:gd name="T1" fmla="*/ 2 h 83"/>
              <a:gd name="T2" fmla="*/ 23 w 67"/>
              <a:gd name="T3" fmla="*/ 0 h 83"/>
              <a:gd name="T4" fmla="*/ 55 w 67"/>
              <a:gd name="T5" fmla="*/ 11 h 83"/>
              <a:gd name="T6" fmla="*/ 67 w 67"/>
              <a:gd name="T7" fmla="*/ 40 h 83"/>
              <a:gd name="T8" fmla="*/ 55 w 67"/>
              <a:gd name="T9" fmla="*/ 71 h 83"/>
              <a:gd name="T10" fmla="*/ 19 w 67"/>
              <a:gd name="T11" fmla="*/ 83 h 83"/>
              <a:gd name="T12" fmla="*/ 0 w 67"/>
              <a:gd name="T13" fmla="*/ 82 h 83"/>
              <a:gd name="T14" fmla="*/ 0 w 67"/>
              <a:gd name="T15" fmla="*/ 2 h 83"/>
              <a:gd name="T16" fmla="*/ 11 w 67"/>
              <a:gd name="T17" fmla="*/ 74 h 83"/>
              <a:gd name="T18" fmla="*/ 21 w 67"/>
              <a:gd name="T19" fmla="*/ 74 h 83"/>
              <a:gd name="T20" fmla="*/ 56 w 67"/>
              <a:gd name="T21" fmla="*/ 40 h 83"/>
              <a:gd name="T22" fmla="*/ 23 w 67"/>
              <a:gd name="T23" fmla="*/ 9 h 83"/>
              <a:gd name="T24" fmla="*/ 11 w 67"/>
              <a:gd name="T25" fmla="*/ 10 h 83"/>
              <a:gd name="T26" fmla="*/ 11 w 67"/>
              <a:gd name="T27" fmla="*/ 74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7" h="83">
                <a:moveTo>
                  <a:pt x="0" y="2"/>
                </a:moveTo>
                <a:cubicBezTo>
                  <a:pt x="7" y="1"/>
                  <a:pt x="14" y="0"/>
                  <a:pt x="23" y="0"/>
                </a:cubicBezTo>
                <a:cubicBezTo>
                  <a:pt x="38" y="0"/>
                  <a:pt x="48" y="4"/>
                  <a:pt x="55" y="11"/>
                </a:cubicBezTo>
                <a:cubicBezTo>
                  <a:pt x="63" y="17"/>
                  <a:pt x="67" y="26"/>
                  <a:pt x="67" y="40"/>
                </a:cubicBezTo>
                <a:cubicBezTo>
                  <a:pt x="67" y="53"/>
                  <a:pt x="63" y="64"/>
                  <a:pt x="55" y="71"/>
                </a:cubicBezTo>
                <a:cubicBezTo>
                  <a:pt x="48" y="79"/>
                  <a:pt x="35" y="83"/>
                  <a:pt x="19" y="83"/>
                </a:cubicBezTo>
                <a:cubicBezTo>
                  <a:pt x="12" y="83"/>
                  <a:pt x="6" y="82"/>
                  <a:pt x="0" y="82"/>
                </a:cubicBezTo>
                <a:lnTo>
                  <a:pt x="0" y="2"/>
                </a:lnTo>
                <a:close/>
                <a:moveTo>
                  <a:pt x="11" y="74"/>
                </a:moveTo>
                <a:cubicBezTo>
                  <a:pt x="13" y="74"/>
                  <a:pt x="17" y="74"/>
                  <a:pt x="21" y="74"/>
                </a:cubicBezTo>
                <a:cubicBezTo>
                  <a:pt x="44" y="74"/>
                  <a:pt x="56" y="62"/>
                  <a:pt x="56" y="40"/>
                </a:cubicBezTo>
                <a:cubicBezTo>
                  <a:pt x="56" y="21"/>
                  <a:pt x="45" y="9"/>
                  <a:pt x="23" y="9"/>
                </a:cubicBezTo>
                <a:cubicBezTo>
                  <a:pt x="18" y="9"/>
                  <a:pt x="14" y="9"/>
                  <a:pt x="11" y="10"/>
                </a:cubicBezTo>
                <a:lnTo>
                  <a:pt x="11" y="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pic>
        <p:nvPicPr>
          <p:cNvPr id="42" name="Marcador de posición de imagen 41"/>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1745" b="1745"/>
          <a:stretch>
            <a:fillRect/>
          </a:stretch>
        </p:blipFill>
        <p:spPr/>
      </p:pic>
      <p:sp>
        <p:nvSpPr>
          <p:cNvPr id="60" name="Bottom Gradient">
            <a:extLst>
              <a:ext uri="{FF2B5EF4-FFF2-40B4-BE49-F238E27FC236}">
                <a16:creationId xmlns:a16="http://schemas.microsoft.com/office/drawing/2014/main" id="{5BCA3DDC-22D6-40F2-9E1A-843393A931B9}"/>
              </a:ext>
            </a:extLst>
          </p:cNvPr>
          <p:cNvSpPr/>
          <p:nvPr/>
        </p:nvSpPr>
        <p:spPr>
          <a:xfrm rot="5400000">
            <a:off x="3368785" y="-3210698"/>
            <a:ext cx="5454435" cy="12192000"/>
          </a:xfrm>
          <a:prstGeom prst="rect">
            <a:avLst/>
          </a:prstGeom>
          <a:gradFill flip="none" rotWithShape="1">
            <a:gsLst>
              <a:gs pos="24000">
                <a:schemeClr val="tx1">
                  <a:alpha val="93000"/>
                </a:schemeClr>
              </a:gs>
              <a:gs pos="100000">
                <a:schemeClr val="tx1">
                  <a:tint val="23500"/>
                  <a:satMod val="160000"/>
                  <a:alpha val="0"/>
                  <a:lumMod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dirty="0"/>
          </a:p>
        </p:txBody>
      </p:sp>
      <p:grpSp>
        <p:nvGrpSpPr>
          <p:cNvPr id="61" name="Grupo 60"/>
          <p:cNvGrpSpPr/>
          <p:nvPr/>
        </p:nvGrpSpPr>
        <p:grpSpPr>
          <a:xfrm>
            <a:off x="751275" y="1845711"/>
            <a:ext cx="8655704" cy="3015982"/>
            <a:chOff x="431619" y="2717710"/>
            <a:chExt cx="7928707" cy="2261950"/>
          </a:xfrm>
        </p:grpSpPr>
        <p:grpSp>
          <p:nvGrpSpPr>
            <p:cNvPr id="62" name="Grupo 61"/>
            <p:cNvGrpSpPr/>
            <p:nvPr/>
          </p:nvGrpSpPr>
          <p:grpSpPr>
            <a:xfrm>
              <a:off x="431619" y="2717710"/>
              <a:ext cx="7928707" cy="2242811"/>
              <a:chOff x="431619" y="2717710"/>
              <a:chExt cx="7928707" cy="2242811"/>
            </a:xfrm>
          </p:grpSpPr>
          <p:grpSp>
            <p:nvGrpSpPr>
              <p:cNvPr id="65" name="Grupo 64"/>
              <p:cNvGrpSpPr/>
              <p:nvPr/>
            </p:nvGrpSpPr>
            <p:grpSpPr>
              <a:xfrm>
                <a:off x="431619" y="2717710"/>
                <a:ext cx="7928707" cy="2231825"/>
                <a:chOff x="351720" y="3046184"/>
                <a:chExt cx="7928707" cy="2231825"/>
              </a:xfrm>
            </p:grpSpPr>
            <p:sp>
              <p:nvSpPr>
                <p:cNvPr id="67" name="TextBox 3">
                  <a:extLst>
                    <a:ext uri="{FF2B5EF4-FFF2-40B4-BE49-F238E27FC236}">
                      <a16:creationId xmlns:a16="http://schemas.microsoft.com/office/drawing/2014/main" id="{C3C17FAC-4649-45DF-8F93-97727ACC2E2E}"/>
                    </a:ext>
                  </a:extLst>
                </p:cNvPr>
                <p:cNvSpPr txBox="1"/>
                <p:nvPr/>
              </p:nvSpPr>
              <p:spPr>
                <a:xfrm>
                  <a:off x="438692" y="3298059"/>
                  <a:ext cx="7841735" cy="829293"/>
                </a:xfrm>
                <a:prstGeom prst="rect">
                  <a:avLst/>
                </a:prstGeom>
                <a:noFill/>
              </p:spPr>
              <p:txBody>
                <a:bodyPr wrap="square" lIns="0" tIns="0" rIns="0" bIns="0" rtlCol="0" anchor="ctr" anchorCtr="0">
                  <a:noAutofit/>
                </a:bodyPr>
                <a:lstStyle/>
                <a:p>
                  <a:r>
                    <a:rPr lang="en-US" sz="3600" b="1" dirty="0">
                      <a:solidFill>
                        <a:schemeClr val="bg1"/>
                      </a:solidFill>
                      <a:latin typeface="Helvetica" pitchFamily="34" charset="0"/>
                      <a:cs typeface="Helvetica" pitchFamily="34" charset="0"/>
                    </a:rPr>
                    <a:t>Objective</a:t>
                  </a:r>
                  <a:endParaRPr lang="en-US" sz="3600" dirty="0">
                    <a:solidFill>
                      <a:schemeClr val="bg1"/>
                    </a:solidFill>
                    <a:latin typeface="Helvetica" pitchFamily="34" charset="0"/>
                    <a:cs typeface="Helvetica" pitchFamily="34" charset="0"/>
                  </a:endParaRPr>
                </a:p>
              </p:txBody>
            </p:sp>
            <p:sp>
              <p:nvSpPr>
                <p:cNvPr id="68" name="TextBox 47">
                  <a:extLst>
                    <a:ext uri="{FF2B5EF4-FFF2-40B4-BE49-F238E27FC236}">
                      <a16:creationId xmlns:a16="http://schemas.microsoft.com/office/drawing/2014/main" id="{A6920CD3-D93F-460E-89A6-BCE43074A5BA}"/>
                    </a:ext>
                  </a:extLst>
                </p:cNvPr>
                <p:cNvSpPr txBox="1"/>
                <p:nvPr/>
              </p:nvSpPr>
              <p:spPr>
                <a:xfrm>
                  <a:off x="351720" y="4178131"/>
                  <a:ext cx="5430569" cy="1099878"/>
                </a:xfrm>
                <a:prstGeom prst="rect">
                  <a:avLst/>
                </a:prstGeom>
                <a:noFill/>
              </p:spPr>
              <p:txBody>
                <a:bodyPr wrap="square" rtlCol="0">
                  <a:spAutoFit/>
                </a:bodyPr>
                <a:lstStyle/>
                <a:p>
                  <a:r>
                    <a:rPr lang="en-GB" sz="1600" i="0" dirty="0">
                      <a:solidFill>
                        <a:schemeClr val="bg1"/>
                      </a:solidFill>
                      <a:effectLst/>
                      <a:latin typeface="Open Sans" panose="020B0606030504020204" pitchFamily="34" charset="0"/>
                    </a:rPr>
                    <a:t>To develop a platform that gives our users control over what they want to watch whatever their taste, no matter where they live, we give you access to the best TV series, documentaries and feature films, in one simple subscription.</a:t>
                  </a:r>
                  <a:endParaRPr lang="en-US" sz="1600" dirty="0">
                    <a:solidFill>
                      <a:schemeClr val="bg1"/>
                    </a:solidFill>
                    <a:latin typeface="Arial" panose="020B0604020202020204" pitchFamily="34" charset="0"/>
                    <a:cs typeface="Arial" panose="020B0604020202020204" pitchFamily="34" charset="0"/>
                  </a:endParaRPr>
                </a:p>
              </p:txBody>
            </p:sp>
            <p:grpSp>
              <p:nvGrpSpPr>
                <p:cNvPr id="69" name="Grupo 68"/>
                <p:cNvGrpSpPr/>
                <p:nvPr/>
              </p:nvGrpSpPr>
              <p:grpSpPr>
                <a:xfrm>
                  <a:off x="516062" y="3046184"/>
                  <a:ext cx="300259" cy="425476"/>
                  <a:chOff x="4333460" y="8399806"/>
                  <a:chExt cx="3219131" cy="4561647"/>
                </a:xfrm>
              </p:grpSpPr>
              <p:sp>
                <p:nvSpPr>
                  <p:cNvPr id="74" name="Rectangle 1">
                    <a:extLst>
                      <a:ext uri="{FF2B5EF4-FFF2-40B4-BE49-F238E27FC236}">
                        <a16:creationId xmlns:a16="http://schemas.microsoft.com/office/drawing/2014/main" id="{4381F7BA-F038-4980-9BDD-366BB60E53F7}"/>
                      </a:ext>
                    </a:extLst>
                  </p:cNvPr>
                  <p:cNvSpPr/>
                  <p:nvPr/>
                </p:nvSpPr>
                <p:spPr>
                  <a:xfrm>
                    <a:off x="4333460" y="8601492"/>
                    <a:ext cx="1003470" cy="435996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2">
                    <a:extLst>
                      <a:ext uri="{FF2B5EF4-FFF2-40B4-BE49-F238E27FC236}">
                        <a16:creationId xmlns:a16="http://schemas.microsoft.com/office/drawing/2014/main" id="{5F428437-D0E8-4A5E-8F0D-779EDE699849}"/>
                      </a:ext>
                    </a:extLst>
                  </p:cNvPr>
                  <p:cNvSpPr/>
                  <p:nvPr/>
                </p:nvSpPr>
                <p:spPr>
                  <a:xfrm>
                    <a:off x="6549121" y="8399806"/>
                    <a:ext cx="1003470" cy="435995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Parallelogram 3">
                    <a:extLst>
                      <a:ext uri="{FF2B5EF4-FFF2-40B4-BE49-F238E27FC236}">
                        <a16:creationId xmlns:a16="http://schemas.microsoft.com/office/drawing/2014/main" id="{D4C674BA-36C1-4ADC-8EA0-748BD1C41583}"/>
                      </a:ext>
                    </a:extLst>
                  </p:cNvPr>
                  <p:cNvSpPr/>
                  <p:nvPr/>
                </p:nvSpPr>
                <p:spPr>
                  <a:xfrm flipH="1">
                    <a:off x="4333460" y="8431254"/>
                    <a:ext cx="3219131" cy="4359960"/>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71" name="CuadroTexto 70"/>
                <p:cNvSpPr txBox="1"/>
                <p:nvPr/>
              </p:nvSpPr>
              <p:spPr>
                <a:xfrm>
                  <a:off x="417252" y="3879542"/>
                  <a:ext cx="1455937" cy="369332"/>
                </a:xfrm>
                <a:prstGeom prst="rect">
                  <a:avLst/>
                </a:prstGeom>
                <a:noFill/>
              </p:spPr>
              <p:txBody>
                <a:bodyPr wrap="square" rtlCol="0">
                  <a:spAutoFit/>
                </a:bodyPr>
                <a:lstStyle/>
                <a:p>
                  <a:r>
                    <a:rPr lang="en-US" dirty="0">
                      <a:solidFill>
                        <a:schemeClr val="accent6"/>
                      </a:solidFill>
                    </a:rPr>
                    <a:t>97% for you</a:t>
                  </a:r>
                </a:p>
              </p:txBody>
            </p:sp>
            <p:sp>
              <p:nvSpPr>
                <p:cNvPr id="72" name="Rectángulo 71"/>
                <p:cNvSpPr/>
                <p:nvPr/>
              </p:nvSpPr>
              <p:spPr>
                <a:xfrm>
                  <a:off x="1470060" y="3909693"/>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73" name="CuadroTexto 72"/>
                <p:cNvSpPr txBox="1"/>
                <p:nvPr/>
              </p:nvSpPr>
              <p:spPr>
                <a:xfrm>
                  <a:off x="1833390" y="3890528"/>
                  <a:ext cx="1455937" cy="369332"/>
                </a:xfrm>
                <a:prstGeom prst="rect">
                  <a:avLst/>
                </a:prstGeom>
                <a:noFill/>
              </p:spPr>
              <p:txBody>
                <a:bodyPr wrap="square" rtlCol="0">
                  <a:spAutoFit/>
                </a:bodyPr>
                <a:lstStyle/>
                <a:p>
                  <a:r>
                    <a:rPr lang="en-US" dirty="0">
                      <a:solidFill>
                        <a:schemeClr val="bg1"/>
                      </a:solidFill>
                    </a:rPr>
                    <a:t>2022</a:t>
                  </a:r>
                </a:p>
              </p:txBody>
            </p:sp>
          </p:grpSp>
          <p:sp>
            <p:nvSpPr>
              <p:cNvPr id="66" name="Rectángulo redondeado 65"/>
              <p:cNvSpPr/>
              <p:nvPr/>
            </p:nvSpPr>
            <p:spPr>
              <a:xfrm>
                <a:off x="497151" y="4721225"/>
                <a:ext cx="1147499" cy="239296"/>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dirty="0">
                    <a:solidFill>
                      <a:schemeClr val="tx1"/>
                    </a:solidFill>
                  </a:rPr>
                  <a:t>    </a:t>
                </a:r>
                <a:endParaRPr lang="en-US" sz="2000" b="1" dirty="0">
                  <a:solidFill>
                    <a:schemeClr val="tx1"/>
                  </a:solidFill>
                  <a:latin typeface="Helvetica" panose="020B0604020202020204" pitchFamily="34" charset="0"/>
                  <a:cs typeface="Helvetica" panose="020B0604020202020204" pitchFamily="34" charset="0"/>
                </a:endParaRPr>
              </a:p>
            </p:txBody>
          </p:sp>
        </p:grpSp>
        <p:sp>
          <p:nvSpPr>
            <p:cNvPr id="63" name="Freeform 7"/>
            <p:cNvSpPr>
              <a:spLocks/>
            </p:cNvSpPr>
            <p:nvPr/>
          </p:nvSpPr>
          <p:spPr bwMode="auto">
            <a:xfrm>
              <a:off x="628651" y="475613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CuadroTexto 63"/>
            <p:cNvSpPr txBox="1"/>
            <p:nvPr/>
          </p:nvSpPr>
          <p:spPr>
            <a:xfrm>
              <a:off x="708025" y="471805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Play</a:t>
              </a:r>
            </a:p>
          </p:txBody>
        </p:sp>
      </p:grpSp>
    </p:spTree>
    <p:extLst>
      <p:ext uri="{BB962C8B-B14F-4D97-AF65-F5344CB8AC3E}">
        <p14:creationId xmlns:p14="http://schemas.microsoft.com/office/powerpoint/2010/main" val="6153470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500"/>
                                        <p:tgtEl>
                                          <p:spTgt spid="60"/>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500"/>
                                  </p:stCondLst>
                                  <p:childTnLst>
                                    <p:set>
                                      <p:cBhvr>
                                        <p:cTn id="11" dur="1" fill="hold">
                                          <p:stCondLst>
                                            <p:cond delay="0"/>
                                          </p:stCondLst>
                                        </p:cTn>
                                        <p:tgtEl>
                                          <p:spTgt spid="14"/>
                                        </p:tgtEl>
                                        <p:attrNameLst>
                                          <p:attrName>style.visibility</p:attrName>
                                        </p:attrNameLst>
                                      </p:cBhvr>
                                      <p:to>
                                        <p:strVal val="visible"/>
                                      </p:to>
                                    </p:set>
                                    <p:animEffect transition="in" filter="wipe(left)">
                                      <p:cBhvr>
                                        <p:cTn id="12" dur="22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6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19">
            <a:extLst>
              <a:ext uri="{FF2B5EF4-FFF2-40B4-BE49-F238E27FC236}">
                <a16:creationId xmlns:a16="http://schemas.microsoft.com/office/drawing/2014/main" id="{7C34AA1A-2AA0-4F33-9003-37259AB66C1A}"/>
              </a:ext>
            </a:extLst>
          </p:cNvPr>
          <p:cNvSpPr txBox="1"/>
          <p:nvPr/>
        </p:nvSpPr>
        <p:spPr>
          <a:xfrm>
            <a:off x="365677" y="3287429"/>
            <a:ext cx="3570208" cy="1200329"/>
          </a:xfrm>
          <a:prstGeom prst="rect">
            <a:avLst/>
          </a:prstGeom>
          <a:noFill/>
        </p:spPr>
        <p:txBody>
          <a:bodyPr wrap="none" rtlCol="0">
            <a:spAutoFit/>
          </a:bodyPr>
          <a:lstStyle/>
          <a:p>
            <a:r>
              <a:rPr lang="en-IN" sz="3600" b="1" dirty="0">
                <a:solidFill>
                  <a:schemeClr val="bg1"/>
                </a:solidFill>
                <a:latin typeface="Helvetica" pitchFamily="34" charset="0"/>
                <a:cs typeface="Helvetica" pitchFamily="34" charset="0"/>
              </a:rPr>
              <a:t>System </a:t>
            </a:r>
            <a:r>
              <a:rPr lang="en-US" sz="3600" b="1" dirty="0">
                <a:solidFill>
                  <a:schemeClr val="bg1"/>
                </a:solidFill>
                <a:latin typeface="Helvetica" pitchFamily="34" charset="0"/>
                <a:cs typeface="Helvetica" pitchFamily="34" charset="0"/>
              </a:rPr>
              <a:t>design </a:t>
            </a:r>
            <a:endParaRPr lang="en-IN" sz="3600" b="1" dirty="0">
              <a:solidFill>
                <a:schemeClr val="bg1"/>
              </a:solidFill>
              <a:latin typeface="Helvetica" pitchFamily="34" charset="0"/>
              <a:cs typeface="Helvetica" pitchFamily="34" charset="0"/>
            </a:endParaRPr>
          </a:p>
          <a:p>
            <a:endParaRPr lang="en-IN" sz="3600" b="1" dirty="0">
              <a:solidFill>
                <a:schemeClr val="bg1"/>
              </a:solidFill>
              <a:latin typeface="Helvetica" pitchFamily="34" charset="0"/>
              <a:cs typeface="Helvetica" pitchFamily="34" charset="0"/>
            </a:endParaRPr>
          </a:p>
        </p:txBody>
      </p:sp>
      <p:sp>
        <p:nvSpPr>
          <p:cNvPr id="26" name="CuadroTexto 25"/>
          <p:cNvSpPr txBox="1"/>
          <p:nvPr/>
        </p:nvSpPr>
        <p:spPr>
          <a:xfrm>
            <a:off x="604878" y="405579"/>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err="1">
                <a:solidFill>
                  <a:srgbClr val="FF0000"/>
                </a:solidFill>
                <a:latin typeface="Bebas Neue" panose="020B0606020202050201" pitchFamily="34" charset="0"/>
              </a:rPr>
              <a:t>netflix</a:t>
            </a:r>
            <a:endParaRPr lang="en-US" sz="1600" dirty="0">
              <a:solidFill>
                <a:srgbClr val="FF0000"/>
              </a:solidFill>
              <a:latin typeface="Bebas Neue" panose="020B0606020202050201" pitchFamily="34" charset="0"/>
            </a:endParaRPr>
          </a:p>
        </p:txBody>
      </p:sp>
      <p:grpSp>
        <p:nvGrpSpPr>
          <p:cNvPr id="27" name="Grupo 26"/>
          <p:cNvGrpSpPr/>
          <p:nvPr/>
        </p:nvGrpSpPr>
        <p:grpSpPr>
          <a:xfrm>
            <a:off x="10406955" y="294187"/>
            <a:ext cx="1370708" cy="372563"/>
            <a:chOff x="10406955" y="294187"/>
            <a:chExt cx="1370708" cy="372563"/>
          </a:xfrm>
        </p:grpSpPr>
        <p:pic>
          <p:nvPicPr>
            <p:cNvPr id="28" name="Picture 2" descr="Netflix smileu profile icon&quot; by Norbert-Sloth | Redbubble"/>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29" name="Triángulo isósceles 28"/>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1"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2" name="Elipse 31"/>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grpSp>
        <p:nvGrpSpPr>
          <p:cNvPr id="33" name="Grupo 32"/>
          <p:cNvGrpSpPr/>
          <p:nvPr/>
        </p:nvGrpSpPr>
        <p:grpSpPr>
          <a:xfrm>
            <a:off x="479620" y="2924236"/>
            <a:ext cx="300259" cy="406668"/>
            <a:chOff x="954101" y="1677362"/>
            <a:chExt cx="300259" cy="406668"/>
          </a:xfrm>
        </p:grpSpPr>
        <p:sp>
          <p:nvSpPr>
            <p:cNvPr id="34" name="Rectangle 1">
              <a:extLst>
                <a:ext uri="{FF2B5EF4-FFF2-40B4-BE49-F238E27FC236}">
                  <a16:creationId xmlns:a16="http://schemas.microsoft.com/office/drawing/2014/main" id="{4381F7BA-F038-4980-9BDD-366BB60E53F7}"/>
                </a:ext>
              </a:extLst>
            </p:cNvPr>
            <p:cNvSpPr/>
            <p:nvPr/>
          </p:nvSpPr>
          <p:spPr>
            <a:xfrm>
              <a:off x="954101"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
              <a:extLst>
                <a:ext uri="{FF2B5EF4-FFF2-40B4-BE49-F238E27FC236}">
                  <a16:creationId xmlns:a16="http://schemas.microsoft.com/office/drawing/2014/main" id="{5F428437-D0E8-4A5E-8F0D-779EDE699849}"/>
                </a:ext>
              </a:extLst>
            </p:cNvPr>
            <p:cNvSpPr/>
            <p:nvPr/>
          </p:nvSpPr>
          <p:spPr>
            <a:xfrm>
              <a:off x="1160763"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Parallelogram 3">
              <a:extLst>
                <a:ext uri="{FF2B5EF4-FFF2-40B4-BE49-F238E27FC236}">
                  <a16:creationId xmlns:a16="http://schemas.microsoft.com/office/drawing/2014/main" id="{D4C674BA-36C1-4ADC-8EA0-748BD1C41583}"/>
                </a:ext>
              </a:extLst>
            </p:cNvPr>
            <p:cNvSpPr/>
            <p:nvPr/>
          </p:nvSpPr>
          <p:spPr>
            <a:xfrm flipH="1">
              <a:off x="954101" y="1677362"/>
              <a:ext cx="300259" cy="406668"/>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8" name="CuadroTexto 37"/>
          <p:cNvSpPr txBox="1"/>
          <p:nvPr/>
        </p:nvSpPr>
        <p:spPr>
          <a:xfrm>
            <a:off x="403662" y="3817831"/>
            <a:ext cx="1455937" cy="369332"/>
          </a:xfrm>
          <a:prstGeom prst="rect">
            <a:avLst/>
          </a:prstGeom>
          <a:noFill/>
        </p:spPr>
        <p:txBody>
          <a:bodyPr wrap="square" rtlCol="0">
            <a:spAutoFit/>
          </a:bodyPr>
          <a:lstStyle/>
          <a:p>
            <a:r>
              <a:rPr lang="en-US" dirty="0">
                <a:solidFill>
                  <a:schemeClr val="accent6"/>
                </a:solidFill>
              </a:rPr>
              <a:t>97% for you</a:t>
            </a:r>
          </a:p>
        </p:txBody>
      </p:sp>
      <p:sp>
        <p:nvSpPr>
          <p:cNvPr id="39" name="Rectángulo 38"/>
          <p:cNvSpPr/>
          <p:nvPr/>
        </p:nvSpPr>
        <p:spPr>
          <a:xfrm>
            <a:off x="1704907" y="3887594"/>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40" name="CuadroTexto 39"/>
          <p:cNvSpPr txBox="1"/>
          <p:nvPr/>
        </p:nvSpPr>
        <p:spPr>
          <a:xfrm>
            <a:off x="2219020" y="3844686"/>
            <a:ext cx="1455937" cy="369332"/>
          </a:xfrm>
          <a:prstGeom prst="rect">
            <a:avLst/>
          </a:prstGeom>
          <a:noFill/>
        </p:spPr>
        <p:txBody>
          <a:bodyPr wrap="square" rtlCol="0">
            <a:spAutoFit/>
          </a:bodyPr>
          <a:lstStyle/>
          <a:p>
            <a:r>
              <a:rPr lang="en-US" dirty="0">
                <a:solidFill>
                  <a:schemeClr val="bg1"/>
                </a:solidFill>
              </a:rPr>
              <a:t>2022</a:t>
            </a:r>
          </a:p>
        </p:txBody>
      </p:sp>
      <p:grpSp>
        <p:nvGrpSpPr>
          <p:cNvPr id="48" name="Grupo 47"/>
          <p:cNvGrpSpPr/>
          <p:nvPr/>
        </p:nvGrpSpPr>
        <p:grpSpPr>
          <a:xfrm>
            <a:off x="10227078" y="6161101"/>
            <a:ext cx="1393794" cy="292963"/>
            <a:chOff x="10227078" y="6161101"/>
            <a:chExt cx="1393794" cy="292963"/>
          </a:xfrm>
        </p:grpSpPr>
        <p:sp>
          <p:nvSpPr>
            <p:cNvPr id="43" name="Rectángulo redondeado 42"/>
            <p:cNvSpPr/>
            <p:nvPr/>
          </p:nvSpPr>
          <p:spPr>
            <a:xfrm>
              <a:off x="10227078" y="6161101"/>
              <a:ext cx="1393794" cy="2929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    </a:t>
              </a:r>
              <a:endParaRPr lang="en-US" sz="1600" b="1" dirty="0">
                <a:solidFill>
                  <a:schemeClr val="tx1"/>
                </a:solidFill>
                <a:latin typeface="Helvetica" panose="020B0604020202020204" pitchFamily="34" charset="0"/>
                <a:cs typeface="Helvetica" panose="020B0604020202020204" pitchFamily="34" charset="0"/>
              </a:endParaRPr>
            </a:p>
          </p:txBody>
        </p:sp>
        <p:sp>
          <p:nvSpPr>
            <p:cNvPr id="46" name="Freeform 7"/>
            <p:cNvSpPr>
              <a:spLocks/>
            </p:cNvSpPr>
            <p:nvPr/>
          </p:nvSpPr>
          <p:spPr bwMode="auto">
            <a:xfrm>
              <a:off x="10382251" y="621409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CuadroTexto 46"/>
            <p:cNvSpPr txBox="1"/>
            <p:nvPr/>
          </p:nvSpPr>
          <p:spPr>
            <a:xfrm>
              <a:off x="10454005" y="616839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Skip</a:t>
              </a:r>
            </a:p>
          </p:txBody>
        </p:sp>
      </p:grpSp>
      <p:sp>
        <p:nvSpPr>
          <p:cNvPr id="49" name="TextBox 3">
            <a:extLst>
              <a:ext uri="{FF2B5EF4-FFF2-40B4-BE49-F238E27FC236}">
                <a16:creationId xmlns:a16="http://schemas.microsoft.com/office/drawing/2014/main" id="{AAF53C64-4BD0-194C-44D5-FB9CE4B64B87}"/>
              </a:ext>
            </a:extLst>
          </p:cNvPr>
          <p:cNvSpPr txBox="1"/>
          <p:nvPr/>
        </p:nvSpPr>
        <p:spPr>
          <a:xfrm>
            <a:off x="832396" y="3036330"/>
            <a:ext cx="3453075"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Enhanced Entity-Relationship</a:t>
            </a:r>
            <a:endParaRPr lang="en-US" dirty="0">
              <a:solidFill>
                <a:schemeClr val="bg1"/>
              </a:solidFill>
              <a:latin typeface="Helvetica" pitchFamily="34" charset="0"/>
              <a:cs typeface="Helvetica" pitchFamily="34" charset="0"/>
            </a:endParaRPr>
          </a:p>
        </p:txBody>
      </p:sp>
      <p:pic>
        <p:nvPicPr>
          <p:cNvPr id="5" name="صورة 4" descr="صورة تحتوي على دائرة, أسود وأبيض, لقطة شاشة, فن&#10;&#10;تم إنشاء الوصف تلقائياً">
            <a:extLst>
              <a:ext uri="{FF2B5EF4-FFF2-40B4-BE49-F238E27FC236}">
                <a16:creationId xmlns:a16="http://schemas.microsoft.com/office/drawing/2014/main" id="{5597C812-02C2-E349-61C4-0116576A30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6911" y="984020"/>
            <a:ext cx="8509412" cy="4897794"/>
          </a:xfrm>
          <a:prstGeom prst="rect">
            <a:avLst/>
          </a:prstGeom>
        </p:spPr>
      </p:pic>
    </p:spTree>
    <p:extLst>
      <p:ext uri="{BB962C8B-B14F-4D97-AF65-F5344CB8AC3E}">
        <p14:creationId xmlns:p14="http://schemas.microsoft.com/office/powerpoint/2010/main" val="37347575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Box 19">
            <a:extLst>
              <a:ext uri="{FF2B5EF4-FFF2-40B4-BE49-F238E27FC236}">
                <a16:creationId xmlns:a16="http://schemas.microsoft.com/office/drawing/2014/main" id="{7C34AA1A-2AA0-4F33-9003-37259AB66C1A}"/>
              </a:ext>
            </a:extLst>
          </p:cNvPr>
          <p:cNvSpPr txBox="1"/>
          <p:nvPr/>
        </p:nvSpPr>
        <p:spPr>
          <a:xfrm>
            <a:off x="7345308" y="2742603"/>
            <a:ext cx="3570208" cy="1200329"/>
          </a:xfrm>
          <a:prstGeom prst="rect">
            <a:avLst/>
          </a:prstGeom>
          <a:noFill/>
        </p:spPr>
        <p:txBody>
          <a:bodyPr wrap="none" rtlCol="0">
            <a:spAutoFit/>
          </a:bodyPr>
          <a:lstStyle/>
          <a:p>
            <a:r>
              <a:rPr lang="en-IN" sz="3600" b="1" dirty="0">
                <a:solidFill>
                  <a:schemeClr val="bg1"/>
                </a:solidFill>
                <a:latin typeface="Helvetica" pitchFamily="34" charset="0"/>
                <a:cs typeface="Helvetica" pitchFamily="34" charset="0"/>
              </a:rPr>
              <a:t>System </a:t>
            </a:r>
            <a:r>
              <a:rPr lang="en-US" sz="3600" b="1" dirty="0">
                <a:solidFill>
                  <a:schemeClr val="bg1"/>
                </a:solidFill>
                <a:latin typeface="Helvetica" pitchFamily="34" charset="0"/>
                <a:cs typeface="Helvetica" pitchFamily="34" charset="0"/>
              </a:rPr>
              <a:t>design </a:t>
            </a:r>
            <a:endParaRPr lang="en-IN" sz="3600" b="1" dirty="0">
              <a:solidFill>
                <a:schemeClr val="bg1"/>
              </a:solidFill>
              <a:latin typeface="Helvetica" pitchFamily="34" charset="0"/>
              <a:cs typeface="Helvetica" pitchFamily="34" charset="0"/>
            </a:endParaRPr>
          </a:p>
          <a:p>
            <a:endParaRPr lang="en-IN" sz="3600" b="1" dirty="0">
              <a:solidFill>
                <a:schemeClr val="bg1"/>
              </a:solidFill>
              <a:latin typeface="Helvetica" pitchFamily="34" charset="0"/>
              <a:cs typeface="Helvetica" pitchFamily="34" charset="0"/>
            </a:endParaRPr>
          </a:p>
        </p:txBody>
      </p:sp>
      <p:sp>
        <p:nvSpPr>
          <p:cNvPr id="26" name="CuadroTexto 25"/>
          <p:cNvSpPr txBox="1"/>
          <p:nvPr/>
        </p:nvSpPr>
        <p:spPr>
          <a:xfrm>
            <a:off x="604878" y="405579"/>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a:t>
            </a:r>
          </a:p>
        </p:txBody>
      </p:sp>
      <p:grpSp>
        <p:nvGrpSpPr>
          <p:cNvPr id="27" name="Grupo 26"/>
          <p:cNvGrpSpPr/>
          <p:nvPr/>
        </p:nvGrpSpPr>
        <p:grpSpPr>
          <a:xfrm>
            <a:off x="10406955" y="294187"/>
            <a:ext cx="1370708" cy="372563"/>
            <a:chOff x="10406955" y="294187"/>
            <a:chExt cx="1370708" cy="372563"/>
          </a:xfrm>
        </p:grpSpPr>
        <p:pic>
          <p:nvPicPr>
            <p:cNvPr id="28" name="Picture 2" descr="Netflix smileu profile icon&quot; by Norbert-Sloth | Redbubble"/>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29" name="Triángulo isósceles 28"/>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1"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2" name="Elipse 31"/>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grpSp>
        <p:nvGrpSpPr>
          <p:cNvPr id="33" name="Grupo 32"/>
          <p:cNvGrpSpPr/>
          <p:nvPr/>
        </p:nvGrpSpPr>
        <p:grpSpPr>
          <a:xfrm>
            <a:off x="7440316" y="2328646"/>
            <a:ext cx="300259" cy="406668"/>
            <a:chOff x="954101" y="1677362"/>
            <a:chExt cx="300259" cy="406668"/>
          </a:xfrm>
        </p:grpSpPr>
        <p:sp>
          <p:nvSpPr>
            <p:cNvPr id="34" name="Rectangle 1">
              <a:extLst>
                <a:ext uri="{FF2B5EF4-FFF2-40B4-BE49-F238E27FC236}">
                  <a16:creationId xmlns:a16="http://schemas.microsoft.com/office/drawing/2014/main" id="{4381F7BA-F038-4980-9BDD-366BB60E53F7}"/>
                </a:ext>
              </a:extLst>
            </p:cNvPr>
            <p:cNvSpPr/>
            <p:nvPr/>
          </p:nvSpPr>
          <p:spPr>
            <a:xfrm>
              <a:off x="954101"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
              <a:extLst>
                <a:ext uri="{FF2B5EF4-FFF2-40B4-BE49-F238E27FC236}">
                  <a16:creationId xmlns:a16="http://schemas.microsoft.com/office/drawing/2014/main" id="{5F428437-D0E8-4A5E-8F0D-779EDE699849}"/>
                </a:ext>
              </a:extLst>
            </p:cNvPr>
            <p:cNvSpPr/>
            <p:nvPr/>
          </p:nvSpPr>
          <p:spPr>
            <a:xfrm>
              <a:off x="1160763"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Parallelogram 3">
              <a:extLst>
                <a:ext uri="{FF2B5EF4-FFF2-40B4-BE49-F238E27FC236}">
                  <a16:creationId xmlns:a16="http://schemas.microsoft.com/office/drawing/2014/main" id="{D4C674BA-36C1-4ADC-8EA0-748BD1C41583}"/>
                </a:ext>
              </a:extLst>
            </p:cNvPr>
            <p:cNvSpPr/>
            <p:nvPr/>
          </p:nvSpPr>
          <p:spPr>
            <a:xfrm flipH="1">
              <a:off x="954101" y="1677362"/>
              <a:ext cx="300259" cy="406668"/>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8" name="CuadroTexto 37"/>
          <p:cNvSpPr txBox="1"/>
          <p:nvPr/>
        </p:nvSpPr>
        <p:spPr>
          <a:xfrm>
            <a:off x="7364358" y="3222241"/>
            <a:ext cx="1455937" cy="369332"/>
          </a:xfrm>
          <a:prstGeom prst="rect">
            <a:avLst/>
          </a:prstGeom>
          <a:noFill/>
        </p:spPr>
        <p:txBody>
          <a:bodyPr wrap="square" rtlCol="0">
            <a:spAutoFit/>
          </a:bodyPr>
          <a:lstStyle/>
          <a:p>
            <a:r>
              <a:rPr lang="en-US" dirty="0">
                <a:solidFill>
                  <a:schemeClr val="accent6"/>
                </a:solidFill>
              </a:rPr>
              <a:t>97% for you</a:t>
            </a:r>
          </a:p>
        </p:txBody>
      </p:sp>
      <p:sp>
        <p:nvSpPr>
          <p:cNvPr id="39" name="Rectángulo 38"/>
          <p:cNvSpPr/>
          <p:nvPr/>
        </p:nvSpPr>
        <p:spPr>
          <a:xfrm>
            <a:off x="8587960" y="3292003"/>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40" name="CuadroTexto 39"/>
          <p:cNvSpPr txBox="1"/>
          <p:nvPr/>
        </p:nvSpPr>
        <p:spPr>
          <a:xfrm>
            <a:off x="8965246" y="3236063"/>
            <a:ext cx="1455937" cy="369332"/>
          </a:xfrm>
          <a:prstGeom prst="rect">
            <a:avLst/>
          </a:prstGeom>
          <a:noFill/>
        </p:spPr>
        <p:txBody>
          <a:bodyPr wrap="square" rtlCol="0">
            <a:spAutoFit/>
          </a:bodyPr>
          <a:lstStyle/>
          <a:p>
            <a:r>
              <a:rPr lang="en-US" dirty="0">
                <a:solidFill>
                  <a:schemeClr val="bg1"/>
                </a:solidFill>
              </a:rPr>
              <a:t>2022</a:t>
            </a:r>
          </a:p>
        </p:txBody>
      </p:sp>
      <p:grpSp>
        <p:nvGrpSpPr>
          <p:cNvPr id="48" name="Grupo 47"/>
          <p:cNvGrpSpPr/>
          <p:nvPr/>
        </p:nvGrpSpPr>
        <p:grpSpPr>
          <a:xfrm>
            <a:off x="10227078" y="6161101"/>
            <a:ext cx="1393794" cy="292963"/>
            <a:chOff x="10227078" y="6161101"/>
            <a:chExt cx="1393794" cy="292963"/>
          </a:xfrm>
        </p:grpSpPr>
        <p:sp>
          <p:nvSpPr>
            <p:cNvPr id="43" name="Rectángulo redondeado 42"/>
            <p:cNvSpPr/>
            <p:nvPr/>
          </p:nvSpPr>
          <p:spPr>
            <a:xfrm>
              <a:off x="10227078" y="6161101"/>
              <a:ext cx="1393794" cy="2929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    </a:t>
              </a:r>
              <a:endParaRPr lang="en-US" sz="1600" b="1" dirty="0">
                <a:solidFill>
                  <a:schemeClr val="tx1"/>
                </a:solidFill>
                <a:latin typeface="Helvetica" panose="020B0604020202020204" pitchFamily="34" charset="0"/>
                <a:cs typeface="Helvetica" panose="020B0604020202020204" pitchFamily="34" charset="0"/>
              </a:endParaRPr>
            </a:p>
          </p:txBody>
        </p:sp>
        <p:sp>
          <p:nvSpPr>
            <p:cNvPr id="46" name="Freeform 7"/>
            <p:cNvSpPr>
              <a:spLocks/>
            </p:cNvSpPr>
            <p:nvPr/>
          </p:nvSpPr>
          <p:spPr bwMode="auto">
            <a:xfrm>
              <a:off x="10382251" y="621409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CuadroTexto 46"/>
            <p:cNvSpPr txBox="1"/>
            <p:nvPr/>
          </p:nvSpPr>
          <p:spPr>
            <a:xfrm>
              <a:off x="10454005" y="616839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Skip</a:t>
              </a:r>
            </a:p>
          </p:txBody>
        </p:sp>
      </p:grpSp>
      <p:sp>
        <p:nvSpPr>
          <p:cNvPr id="49" name="TextBox 3">
            <a:extLst>
              <a:ext uri="{FF2B5EF4-FFF2-40B4-BE49-F238E27FC236}">
                <a16:creationId xmlns:a16="http://schemas.microsoft.com/office/drawing/2014/main" id="{AAF53C64-4BD0-194C-44D5-FB9CE4B64B87}"/>
              </a:ext>
            </a:extLst>
          </p:cNvPr>
          <p:cNvSpPr txBox="1"/>
          <p:nvPr/>
        </p:nvSpPr>
        <p:spPr>
          <a:xfrm>
            <a:off x="7793092" y="2440740"/>
            <a:ext cx="3453075"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Schema</a:t>
            </a:r>
            <a:endParaRPr lang="en-US" dirty="0">
              <a:solidFill>
                <a:schemeClr val="bg1"/>
              </a:solidFill>
              <a:latin typeface="Helvetica" pitchFamily="34" charset="0"/>
              <a:cs typeface="Helvetica" pitchFamily="34" charset="0"/>
            </a:endParaRPr>
          </a:p>
        </p:txBody>
      </p:sp>
      <p:pic>
        <p:nvPicPr>
          <p:cNvPr id="9" name="Picture Placeholder 8">
            <a:extLst>
              <a:ext uri="{FF2B5EF4-FFF2-40B4-BE49-F238E27FC236}">
                <a16:creationId xmlns:a16="http://schemas.microsoft.com/office/drawing/2014/main" id="{EDC6BB7B-294A-3FCF-6C19-CDED1DB9D1D5}"/>
              </a:ext>
            </a:extLst>
          </p:cNvPr>
          <p:cNvPicPr>
            <a:picLocks noGrp="1" noChangeAspect="1"/>
          </p:cNvPicPr>
          <p:nvPr>
            <p:ph type="pic" sz="quarter" idx="11"/>
          </p:nvPr>
        </p:nvPicPr>
        <p:blipFill>
          <a:blip r:embed="rId3">
            <a:extLst>
              <a:ext uri="{28A0092B-C50C-407E-A947-70E740481C1C}">
                <a14:useLocalDpi xmlns:a14="http://schemas.microsoft.com/office/drawing/2010/main" val="0"/>
              </a:ext>
            </a:extLst>
          </a:blip>
          <a:srcRect t="2398" b="2398"/>
          <a:stretch>
            <a:fillRect/>
          </a:stretch>
        </p:blipFill>
        <p:spPr>
          <a:xfrm>
            <a:off x="281123" y="1323568"/>
            <a:ext cx="8939713" cy="5106432"/>
          </a:xfrm>
        </p:spPr>
      </p:pic>
    </p:spTree>
    <p:extLst>
      <p:ext uri="{BB962C8B-B14F-4D97-AF65-F5344CB8AC3E}">
        <p14:creationId xmlns:p14="http://schemas.microsoft.com/office/powerpoint/2010/main" val="4104925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594889F-5198-F33E-8187-C791D3A93DB4}"/>
              </a:ext>
            </a:extLst>
          </p:cNvPr>
          <p:cNvSpPr txBox="1"/>
          <p:nvPr/>
        </p:nvSpPr>
        <p:spPr>
          <a:xfrm>
            <a:off x="8101178" y="2345258"/>
            <a:ext cx="4705653" cy="1569660"/>
          </a:xfrm>
          <a:prstGeom prst="rect">
            <a:avLst/>
          </a:prstGeom>
          <a:noFill/>
        </p:spPr>
        <p:txBody>
          <a:bodyPr wrap="square">
            <a:spAutoFit/>
          </a:bodyPr>
          <a:lstStyle/>
          <a:p>
            <a:r>
              <a:rPr kumimoji="0" lang="en-GB" sz="4800" b="0" i="0" u="none" strike="noStrike" kern="1200" cap="none" spc="0" normalizeH="0" baseline="0" noProof="0" dirty="0">
                <a:ln w="38100">
                  <a:solidFill>
                    <a:srgbClr val="E6E6E6"/>
                  </a:solidFill>
                </a:ln>
                <a:noFill/>
                <a:effectLst/>
                <a:uLnTx/>
                <a:uFillTx/>
                <a:latin typeface="Impact" panose="020B0806030902050204" pitchFamily="34" charset="0"/>
                <a:ea typeface="+mn-ea"/>
                <a:cs typeface="+mn-cs"/>
              </a:rPr>
              <a:t>Mapping of Regular Entity</a:t>
            </a:r>
          </a:p>
        </p:txBody>
      </p:sp>
      <p:sp>
        <p:nvSpPr>
          <p:cNvPr id="23" name="TextBox 19">
            <a:extLst>
              <a:ext uri="{FF2B5EF4-FFF2-40B4-BE49-F238E27FC236}">
                <a16:creationId xmlns:a16="http://schemas.microsoft.com/office/drawing/2014/main" id="{7C34AA1A-2AA0-4F33-9003-37259AB66C1A}"/>
              </a:ext>
            </a:extLst>
          </p:cNvPr>
          <p:cNvSpPr txBox="1"/>
          <p:nvPr/>
        </p:nvSpPr>
        <p:spPr>
          <a:xfrm>
            <a:off x="414337" y="595385"/>
            <a:ext cx="3570208" cy="1200329"/>
          </a:xfrm>
          <a:prstGeom prst="rect">
            <a:avLst/>
          </a:prstGeom>
          <a:noFill/>
        </p:spPr>
        <p:txBody>
          <a:bodyPr wrap="none" rtlCol="0">
            <a:spAutoFit/>
          </a:bodyPr>
          <a:lstStyle/>
          <a:p>
            <a:r>
              <a:rPr lang="en-IN" sz="3600" b="1" dirty="0">
                <a:solidFill>
                  <a:schemeClr val="bg1"/>
                </a:solidFill>
                <a:latin typeface="Helvetica" pitchFamily="34" charset="0"/>
                <a:cs typeface="Helvetica" pitchFamily="34" charset="0"/>
              </a:rPr>
              <a:t>System </a:t>
            </a:r>
            <a:r>
              <a:rPr lang="en-US" sz="3600" b="1" dirty="0">
                <a:solidFill>
                  <a:schemeClr val="bg1"/>
                </a:solidFill>
                <a:latin typeface="Helvetica" pitchFamily="34" charset="0"/>
                <a:cs typeface="Helvetica" pitchFamily="34" charset="0"/>
              </a:rPr>
              <a:t>design </a:t>
            </a:r>
            <a:endParaRPr lang="en-IN" sz="3600" b="1" dirty="0">
              <a:solidFill>
                <a:schemeClr val="bg1"/>
              </a:solidFill>
              <a:latin typeface="Helvetica" pitchFamily="34" charset="0"/>
              <a:cs typeface="Helvetica" pitchFamily="34" charset="0"/>
            </a:endParaRPr>
          </a:p>
          <a:p>
            <a:endParaRPr lang="en-IN" sz="3600" b="1" dirty="0">
              <a:solidFill>
                <a:schemeClr val="bg1"/>
              </a:solidFill>
              <a:latin typeface="Helvetica" pitchFamily="34" charset="0"/>
              <a:cs typeface="Helvetica" pitchFamily="34" charset="0"/>
            </a:endParaRPr>
          </a:p>
        </p:txBody>
      </p:sp>
      <p:sp>
        <p:nvSpPr>
          <p:cNvPr id="26" name="CuadroTexto 25"/>
          <p:cNvSpPr txBox="1"/>
          <p:nvPr/>
        </p:nvSpPr>
        <p:spPr>
          <a:xfrm>
            <a:off x="8263540" y="306273"/>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a:t>
            </a:r>
          </a:p>
        </p:txBody>
      </p:sp>
      <p:grpSp>
        <p:nvGrpSpPr>
          <p:cNvPr id="27" name="Grupo 26"/>
          <p:cNvGrpSpPr/>
          <p:nvPr/>
        </p:nvGrpSpPr>
        <p:grpSpPr>
          <a:xfrm>
            <a:off x="10406955" y="294187"/>
            <a:ext cx="1370708" cy="372563"/>
            <a:chOff x="10406955" y="294187"/>
            <a:chExt cx="1370708" cy="372563"/>
          </a:xfrm>
        </p:grpSpPr>
        <p:pic>
          <p:nvPicPr>
            <p:cNvPr id="28" name="Picture 2" descr="Netflix smileu profile icon&quot; by Norbert-Sloth | Redbubble"/>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29" name="Triángulo isósceles 28"/>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1"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2" name="Elipse 31"/>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grpSp>
        <p:nvGrpSpPr>
          <p:cNvPr id="33" name="Grupo 32"/>
          <p:cNvGrpSpPr/>
          <p:nvPr/>
        </p:nvGrpSpPr>
        <p:grpSpPr>
          <a:xfrm>
            <a:off x="490296" y="193575"/>
            <a:ext cx="300259" cy="406668"/>
            <a:chOff x="954101" y="1677362"/>
            <a:chExt cx="300259" cy="406668"/>
          </a:xfrm>
        </p:grpSpPr>
        <p:sp>
          <p:nvSpPr>
            <p:cNvPr id="34" name="Rectangle 1">
              <a:extLst>
                <a:ext uri="{FF2B5EF4-FFF2-40B4-BE49-F238E27FC236}">
                  <a16:creationId xmlns:a16="http://schemas.microsoft.com/office/drawing/2014/main" id="{4381F7BA-F038-4980-9BDD-366BB60E53F7}"/>
                </a:ext>
              </a:extLst>
            </p:cNvPr>
            <p:cNvSpPr/>
            <p:nvPr/>
          </p:nvSpPr>
          <p:spPr>
            <a:xfrm>
              <a:off x="954101"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
              <a:extLst>
                <a:ext uri="{FF2B5EF4-FFF2-40B4-BE49-F238E27FC236}">
                  <a16:creationId xmlns:a16="http://schemas.microsoft.com/office/drawing/2014/main" id="{5F428437-D0E8-4A5E-8F0D-779EDE699849}"/>
                </a:ext>
              </a:extLst>
            </p:cNvPr>
            <p:cNvSpPr/>
            <p:nvPr/>
          </p:nvSpPr>
          <p:spPr>
            <a:xfrm>
              <a:off x="1160763"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Parallelogram 3">
              <a:extLst>
                <a:ext uri="{FF2B5EF4-FFF2-40B4-BE49-F238E27FC236}">
                  <a16:creationId xmlns:a16="http://schemas.microsoft.com/office/drawing/2014/main" id="{D4C674BA-36C1-4ADC-8EA0-748BD1C41583}"/>
                </a:ext>
              </a:extLst>
            </p:cNvPr>
            <p:cNvSpPr/>
            <p:nvPr/>
          </p:nvSpPr>
          <p:spPr>
            <a:xfrm flipH="1">
              <a:off x="954101" y="1677362"/>
              <a:ext cx="300259" cy="406668"/>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38" name="CuadroTexto 37"/>
          <p:cNvSpPr txBox="1"/>
          <p:nvPr/>
        </p:nvSpPr>
        <p:spPr>
          <a:xfrm>
            <a:off x="414337" y="1156932"/>
            <a:ext cx="1455937" cy="369332"/>
          </a:xfrm>
          <a:prstGeom prst="rect">
            <a:avLst/>
          </a:prstGeom>
          <a:noFill/>
        </p:spPr>
        <p:txBody>
          <a:bodyPr wrap="square" rtlCol="0">
            <a:spAutoFit/>
          </a:bodyPr>
          <a:lstStyle/>
          <a:p>
            <a:r>
              <a:rPr lang="en-US" dirty="0">
                <a:solidFill>
                  <a:schemeClr val="accent6"/>
                </a:solidFill>
              </a:rPr>
              <a:t>97% for you</a:t>
            </a:r>
          </a:p>
        </p:txBody>
      </p:sp>
      <p:sp>
        <p:nvSpPr>
          <p:cNvPr id="39" name="Rectángulo 38"/>
          <p:cNvSpPr/>
          <p:nvPr/>
        </p:nvSpPr>
        <p:spPr>
          <a:xfrm>
            <a:off x="1637940" y="1156932"/>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40" name="CuadroTexto 39"/>
          <p:cNvSpPr txBox="1"/>
          <p:nvPr/>
        </p:nvSpPr>
        <p:spPr>
          <a:xfrm>
            <a:off x="2015226" y="1100992"/>
            <a:ext cx="1455937" cy="369332"/>
          </a:xfrm>
          <a:prstGeom prst="rect">
            <a:avLst/>
          </a:prstGeom>
          <a:noFill/>
        </p:spPr>
        <p:txBody>
          <a:bodyPr wrap="square" rtlCol="0">
            <a:spAutoFit/>
          </a:bodyPr>
          <a:lstStyle/>
          <a:p>
            <a:r>
              <a:rPr lang="en-US" dirty="0">
                <a:solidFill>
                  <a:schemeClr val="bg1"/>
                </a:solidFill>
              </a:rPr>
              <a:t>2022</a:t>
            </a:r>
          </a:p>
        </p:txBody>
      </p:sp>
      <p:grpSp>
        <p:nvGrpSpPr>
          <p:cNvPr id="48" name="Grupo 47"/>
          <p:cNvGrpSpPr/>
          <p:nvPr/>
        </p:nvGrpSpPr>
        <p:grpSpPr>
          <a:xfrm>
            <a:off x="10227078" y="6161101"/>
            <a:ext cx="1393794" cy="292963"/>
            <a:chOff x="10227078" y="6161101"/>
            <a:chExt cx="1393794" cy="292963"/>
          </a:xfrm>
        </p:grpSpPr>
        <p:sp>
          <p:nvSpPr>
            <p:cNvPr id="43" name="Rectángulo redondeado 42"/>
            <p:cNvSpPr/>
            <p:nvPr/>
          </p:nvSpPr>
          <p:spPr>
            <a:xfrm>
              <a:off x="10227078" y="6161101"/>
              <a:ext cx="1393794" cy="2929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    </a:t>
              </a:r>
              <a:endParaRPr lang="en-US" sz="1600" b="1" dirty="0">
                <a:solidFill>
                  <a:schemeClr val="tx1"/>
                </a:solidFill>
                <a:latin typeface="Helvetica" panose="020B0604020202020204" pitchFamily="34" charset="0"/>
                <a:cs typeface="Helvetica" panose="020B0604020202020204" pitchFamily="34" charset="0"/>
              </a:endParaRPr>
            </a:p>
          </p:txBody>
        </p:sp>
        <p:sp>
          <p:nvSpPr>
            <p:cNvPr id="46" name="Freeform 7"/>
            <p:cNvSpPr>
              <a:spLocks/>
            </p:cNvSpPr>
            <p:nvPr/>
          </p:nvSpPr>
          <p:spPr bwMode="auto">
            <a:xfrm>
              <a:off x="10382251" y="621409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CuadroTexto 46"/>
            <p:cNvSpPr txBox="1"/>
            <p:nvPr/>
          </p:nvSpPr>
          <p:spPr>
            <a:xfrm>
              <a:off x="10454005" y="616839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Skip</a:t>
              </a:r>
            </a:p>
          </p:txBody>
        </p:sp>
      </p:grpSp>
      <p:sp>
        <p:nvSpPr>
          <p:cNvPr id="49" name="TextBox 3">
            <a:extLst>
              <a:ext uri="{FF2B5EF4-FFF2-40B4-BE49-F238E27FC236}">
                <a16:creationId xmlns:a16="http://schemas.microsoft.com/office/drawing/2014/main" id="{AAF53C64-4BD0-194C-44D5-FB9CE4B64B87}"/>
              </a:ext>
            </a:extLst>
          </p:cNvPr>
          <p:cNvSpPr txBox="1"/>
          <p:nvPr/>
        </p:nvSpPr>
        <p:spPr>
          <a:xfrm>
            <a:off x="843072" y="305669"/>
            <a:ext cx="3453075"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Schema</a:t>
            </a:r>
            <a:endParaRPr lang="en-US" dirty="0">
              <a:solidFill>
                <a:schemeClr val="bg1"/>
              </a:solidFill>
              <a:latin typeface="Helvetica" pitchFamily="34" charset="0"/>
              <a:cs typeface="Helvetica" pitchFamily="34" charset="0"/>
            </a:endParaRPr>
          </a:p>
        </p:txBody>
      </p:sp>
      <p:pic>
        <p:nvPicPr>
          <p:cNvPr id="5" name="صورة 4" descr="صورة تحتوي على نص, لقطة شاشة, التصميم&#10;&#10;تم إنشاء الوصف تلقائياً">
            <a:extLst>
              <a:ext uri="{FF2B5EF4-FFF2-40B4-BE49-F238E27FC236}">
                <a16:creationId xmlns:a16="http://schemas.microsoft.com/office/drawing/2014/main" id="{6164389F-BE5E-0A16-7975-455F3CA2C43A}"/>
              </a:ext>
            </a:extLst>
          </p:cNvPr>
          <p:cNvPicPr>
            <a:picLocks noChangeAspect="1"/>
          </p:cNvPicPr>
          <p:nvPr/>
        </p:nvPicPr>
        <p:blipFill rotWithShape="1">
          <a:blip r:embed="rId3">
            <a:extLst>
              <a:ext uri="{28A0092B-C50C-407E-A947-70E740481C1C}">
                <a14:useLocalDpi xmlns:a14="http://schemas.microsoft.com/office/drawing/2010/main" val="0"/>
              </a:ext>
            </a:extLst>
          </a:blip>
          <a:srcRect r="51911" b="94526"/>
          <a:stretch/>
        </p:blipFill>
        <p:spPr>
          <a:xfrm>
            <a:off x="-72733" y="2254904"/>
            <a:ext cx="7950890" cy="1200329"/>
          </a:xfrm>
          <a:prstGeom prst="rect">
            <a:avLst/>
          </a:prstGeom>
        </p:spPr>
      </p:pic>
      <p:sp>
        <p:nvSpPr>
          <p:cNvPr id="6" name="TextBox 5">
            <a:extLst>
              <a:ext uri="{FF2B5EF4-FFF2-40B4-BE49-F238E27FC236}">
                <a16:creationId xmlns:a16="http://schemas.microsoft.com/office/drawing/2014/main" id="{F7DDE37D-F522-6673-ADEE-A9E2AFF98105}"/>
              </a:ext>
            </a:extLst>
          </p:cNvPr>
          <p:cNvSpPr txBox="1"/>
          <p:nvPr/>
        </p:nvSpPr>
        <p:spPr>
          <a:xfrm>
            <a:off x="7247253" y="1795714"/>
            <a:ext cx="942366" cy="1569660"/>
          </a:xfrm>
          <a:prstGeom prst="rect">
            <a:avLst/>
          </a:prstGeom>
          <a:noFill/>
        </p:spPr>
        <p:txBody>
          <a:bodyPr wrap="square">
            <a:spAutoFit/>
          </a:bodyPr>
          <a:lstStyle/>
          <a:p>
            <a:r>
              <a:rPr lang="en-US" sz="9600" dirty="0">
                <a:ln w="38100">
                  <a:solidFill>
                    <a:srgbClr val="E6E6E6"/>
                  </a:solidFill>
                </a:ln>
                <a:noFill/>
                <a:latin typeface="Impact" panose="020B0806030902050204" pitchFamily="34" charset="0"/>
              </a:rPr>
              <a:t>1.</a:t>
            </a:r>
            <a:endParaRPr lang="en-GB" dirty="0"/>
          </a:p>
        </p:txBody>
      </p:sp>
      <p:pic>
        <p:nvPicPr>
          <p:cNvPr id="2" name="صورة 4" descr="صورة تحتوي على نص, لقطة شاشة, التصميم&#10;&#10;تم إنشاء الوصف تلقائياً">
            <a:extLst>
              <a:ext uri="{FF2B5EF4-FFF2-40B4-BE49-F238E27FC236}">
                <a16:creationId xmlns:a16="http://schemas.microsoft.com/office/drawing/2014/main" id="{7BA67109-7135-8B55-E99B-E14861BD610A}"/>
              </a:ext>
            </a:extLst>
          </p:cNvPr>
          <p:cNvPicPr>
            <a:picLocks noChangeAspect="1"/>
          </p:cNvPicPr>
          <p:nvPr/>
        </p:nvPicPr>
        <p:blipFill rotWithShape="1">
          <a:blip r:embed="rId3">
            <a:extLst>
              <a:ext uri="{28A0092B-C50C-407E-A947-70E740481C1C}">
                <a14:useLocalDpi xmlns:a14="http://schemas.microsoft.com/office/drawing/2010/main" val="0"/>
              </a:ext>
            </a:extLst>
          </a:blip>
          <a:srcRect l="2276" t="5276" r="51911" b="90615"/>
          <a:stretch/>
        </p:blipFill>
        <p:spPr>
          <a:xfrm>
            <a:off x="303485" y="3565863"/>
            <a:ext cx="7574672" cy="901022"/>
          </a:xfrm>
          <a:prstGeom prst="rect">
            <a:avLst/>
          </a:prstGeom>
        </p:spPr>
      </p:pic>
      <p:pic>
        <p:nvPicPr>
          <p:cNvPr id="3" name="صورة 4" descr="صورة تحتوي على نص, لقطة شاشة, التصميم&#10;&#10;تم إنشاء الوصف تلقائياً">
            <a:extLst>
              <a:ext uri="{FF2B5EF4-FFF2-40B4-BE49-F238E27FC236}">
                <a16:creationId xmlns:a16="http://schemas.microsoft.com/office/drawing/2014/main" id="{91763F9B-300E-4C76-B6B2-1896CC7C7AA5}"/>
              </a:ext>
            </a:extLst>
          </p:cNvPr>
          <p:cNvPicPr>
            <a:picLocks noChangeAspect="1"/>
          </p:cNvPicPr>
          <p:nvPr/>
        </p:nvPicPr>
        <p:blipFill rotWithShape="1">
          <a:blip r:embed="rId3">
            <a:extLst>
              <a:ext uri="{28A0092B-C50C-407E-A947-70E740481C1C}">
                <a14:useLocalDpi xmlns:a14="http://schemas.microsoft.com/office/drawing/2010/main" val="0"/>
              </a:ext>
            </a:extLst>
          </a:blip>
          <a:srcRect l="1543" t="9424" r="51912" b="86560"/>
          <a:stretch/>
        </p:blipFill>
        <p:spPr>
          <a:xfrm>
            <a:off x="182448" y="4496939"/>
            <a:ext cx="7695709" cy="880638"/>
          </a:xfrm>
          <a:prstGeom prst="rect">
            <a:avLst/>
          </a:prstGeom>
        </p:spPr>
      </p:pic>
      <p:pic>
        <p:nvPicPr>
          <p:cNvPr id="4" name="صورة 4" descr="صورة تحتوي على نص, لقطة شاشة, التصميم&#10;&#10;تم إنشاء الوصف تلقائياً">
            <a:extLst>
              <a:ext uri="{FF2B5EF4-FFF2-40B4-BE49-F238E27FC236}">
                <a16:creationId xmlns:a16="http://schemas.microsoft.com/office/drawing/2014/main" id="{4BF7D2FE-342C-F6F9-2023-5C81092A9648}"/>
              </a:ext>
            </a:extLst>
          </p:cNvPr>
          <p:cNvPicPr>
            <a:picLocks noChangeAspect="1"/>
          </p:cNvPicPr>
          <p:nvPr/>
        </p:nvPicPr>
        <p:blipFill rotWithShape="1">
          <a:blip r:embed="rId3">
            <a:extLst>
              <a:ext uri="{28A0092B-C50C-407E-A947-70E740481C1C}">
                <a14:useLocalDpi xmlns:a14="http://schemas.microsoft.com/office/drawing/2010/main" val="0"/>
              </a:ext>
            </a:extLst>
          </a:blip>
          <a:srcRect l="1543" t="13599" r="51912" b="81472"/>
          <a:stretch/>
        </p:blipFill>
        <p:spPr>
          <a:xfrm>
            <a:off x="182448" y="5490825"/>
            <a:ext cx="7695709" cy="1080925"/>
          </a:xfrm>
          <a:prstGeom prst="rect">
            <a:avLst/>
          </a:prstGeom>
        </p:spPr>
      </p:pic>
    </p:spTree>
    <p:extLst>
      <p:ext uri="{BB962C8B-B14F-4D97-AF65-F5344CB8AC3E}">
        <p14:creationId xmlns:p14="http://schemas.microsoft.com/office/powerpoint/2010/main" val="1534257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7594889F-5198-F33E-8187-C791D3A93DB4}"/>
              </a:ext>
            </a:extLst>
          </p:cNvPr>
          <p:cNvSpPr txBox="1"/>
          <p:nvPr/>
        </p:nvSpPr>
        <p:spPr>
          <a:xfrm>
            <a:off x="7486347" y="2365287"/>
            <a:ext cx="4705653" cy="1569660"/>
          </a:xfrm>
          <a:prstGeom prst="rect">
            <a:avLst/>
          </a:prstGeom>
          <a:noFill/>
        </p:spPr>
        <p:txBody>
          <a:bodyPr wrap="square">
            <a:spAutoFit/>
          </a:bodyPr>
          <a:lstStyle/>
          <a:p>
            <a:pPr algn="ctr"/>
            <a:r>
              <a:rPr kumimoji="0" lang="en-GB" sz="4800" b="0" i="0" u="none" strike="noStrike" kern="1200" cap="none" spc="0" normalizeH="0" baseline="0" noProof="0" dirty="0">
                <a:ln w="38100">
                  <a:solidFill>
                    <a:srgbClr val="E6E6E6"/>
                  </a:solidFill>
                </a:ln>
                <a:noFill/>
                <a:effectLst/>
                <a:uLnTx/>
                <a:uFillTx/>
                <a:latin typeface="Impact" panose="020B0806030902050204" pitchFamily="34" charset="0"/>
                <a:ea typeface="+mn-ea"/>
                <a:cs typeface="+mn-cs"/>
              </a:rPr>
              <a:t>Mapping of Weak Entity </a:t>
            </a:r>
          </a:p>
        </p:txBody>
      </p:sp>
      <p:sp>
        <p:nvSpPr>
          <p:cNvPr id="26" name="CuadroTexto 25"/>
          <p:cNvSpPr txBox="1"/>
          <p:nvPr/>
        </p:nvSpPr>
        <p:spPr>
          <a:xfrm>
            <a:off x="8263540" y="306273"/>
            <a:ext cx="1564698" cy="411673"/>
          </a:xfrm>
          <a:prstGeom prst="rect">
            <a:avLst/>
          </a:prstGeom>
          <a:noFill/>
        </p:spPr>
        <p:txBody>
          <a:bodyPr wrap="square" rtlCol="0">
            <a:prstTxWarp prst="textDeflateBottom">
              <a:avLst>
                <a:gd name="adj" fmla="val 81223"/>
              </a:avLst>
            </a:prstTxWarp>
            <a:spAutoFit/>
            <a:scene3d>
              <a:camera prst="obliqueBottomRight"/>
              <a:lightRig rig="threePt" dir="t"/>
            </a:scene3d>
          </a:bodyPr>
          <a:lstStyle/>
          <a:p>
            <a:pPr algn="ctr"/>
            <a:r>
              <a:rPr lang="en-US" sz="1600" dirty="0">
                <a:solidFill>
                  <a:srgbClr val="FF0000"/>
                </a:solidFill>
                <a:latin typeface="Bebas Neue" panose="020B0606020202050201" pitchFamily="34" charset="0"/>
              </a:rPr>
              <a:t>Netflix</a:t>
            </a:r>
          </a:p>
        </p:txBody>
      </p:sp>
      <p:grpSp>
        <p:nvGrpSpPr>
          <p:cNvPr id="27" name="Grupo 26"/>
          <p:cNvGrpSpPr/>
          <p:nvPr/>
        </p:nvGrpSpPr>
        <p:grpSpPr>
          <a:xfrm>
            <a:off x="10406955" y="294187"/>
            <a:ext cx="1370708" cy="372563"/>
            <a:chOff x="10406955" y="294187"/>
            <a:chExt cx="1370708" cy="372563"/>
          </a:xfrm>
        </p:grpSpPr>
        <p:pic>
          <p:nvPicPr>
            <p:cNvPr id="28" name="Picture 2" descr="Netflix smileu profile icon&quot; by Norbert-Sloth | Redbubble"/>
            <p:cNvPicPr>
              <a:picLocks noChangeAspect="1" noChangeArrowheads="1"/>
            </p:cNvPicPr>
            <p:nvPr/>
          </p:nvPicPr>
          <p:blipFill>
            <a:blip r:embed="rId2" cstate="print">
              <a:extLst>
                <a:ext uri="{28A0092B-C50C-407E-A947-70E740481C1C}">
                  <a14:useLocalDpi xmlns:a14="http://schemas.microsoft.com/office/drawing/2010/main" val="0"/>
                </a:ext>
              </a:extLst>
            </a:blip>
            <a:srcRect l="42" r="42"/>
            <a:stretch>
              <a:fillRect/>
            </a:stretch>
          </p:blipFill>
          <p:spPr bwMode="auto">
            <a:xfrm>
              <a:off x="11246167" y="294187"/>
              <a:ext cx="372563" cy="372563"/>
            </a:xfrm>
            <a:prstGeom prst="rect">
              <a:avLst/>
            </a:prstGeom>
            <a:noFill/>
            <a:extLst>
              <a:ext uri="{909E8E84-426E-40DD-AFC4-6F175D3DCCD1}">
                <a14:hiddenFill xmlns:a14="http://schemas.microsoft.com/office/drawing/2010/main">
                  <a:solidFill>
                    <a:srgbClr val="FFFFFF"/>
                  </a:solidFill>
                </a14:hiddenFill>
              </a:ext>
            </a:extLst>
          </p:spPr>
        </p:pic>
        <p:sp>
          <p:nvSpPr>
            <p:cNvPr id="29" name="Triángulo isósceles 28"/>
            <p:cNvSpPr/>
            <p:nvPr/>
          </p:nvSpPr>
          <p:spPr>
            <a:xfrm rot="10800000">
              <a:off x="11653837" y="473075"/>
              <a:ext cx="123826" cy="60699"/>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Search">
              <a:extLst>
                <a:ext uri="{FF2B5EF4-FFF2-40B4-BE49-F238E27FC236}">
                  <a16:creationId xmlns:a16="http://schemas.microsoft.com/office/drawing/2014/main" id="{E27A2A61-DFF9-4A10-A061-3F66522ADFAE}"/>
                </a:ext>
              </a:extLst>
            </p:cNvPr>
            <p:cNvSpPr/>
            <p:nvPr/>
          </p:nvSpPr>
          <p:spPr>
            <a:xfrm>
              <a:off x="10406955" y="381583"/>
              <a:ext cx="214297" cy="269773"/>
            </a:xfrm>
            <a:custGeom>
              <a:avLst/>
              <a:gdLst/>
              <a:ahLst/>
              <a:cxnLst>
                <a:cxn ang="0">
                  <a:pos x="wd2" y="hd2"/>
                </a:cxn>
                <a:cxn ang="5400000">
                  <a:pos x="wd2" y="hd2"/>
                </a:cxn>
                <a:cxn ang="10800000">
                  <a:pos x="wd2" y="hd2"/>
                </a:cxn>
                <a:cxn ang="16200000">
                  <a:pos x="wd2" y="hd2"/>
                </a:cxn>
              </a:cxnLst>
              <a:rect l="0" t="0" r="r" b="b"/>
              <a:pathLst>
                <a:path w="20400" h="21502" extrusionOk="0">
                  <a:moveTo>
                    <a:pt x="7928" y="4"/>
                  </a:moveTo>
                  <a:cubicBezTo>
                    <a:pt x="6343" y="54"/>
                    <a:pt x="4758" y="513"/>
                    <a:pt x="3383" y="1414"/>
                  </a:cubicBezTo>
                  <a:cubicBezTo>
                    <a:pt x="-286" y="3816"/>
                    <a:pt x="-1098" y="8454"/>
                    <a:pt x="1573" y="11753"/>
                  </a:cubicBezTo>
                  <a:cubicBezTo>
                    <a:pt x="3866" y="14587"/>
                    <a:pt x="8102" y="15587"/>
                    <a:pt x="11645" y="14130"/>
                  </a:cubicBezTo>
                  <a:lnTo>
                    <a:pt x="11895" y="14028"/>
                  </a:lnTo>
                  <a:lnTo>
                    <a:pt x="12039" y="14238"/>
                  </a:lnTo>
                  <a:cubicBezTo>
                    <a:pt x="12051" y="14256"/>
                    <a:pt x="12060" y="14269"/>
                    <a:pt x="12071" y="14282"/>
                  </a:cubicBezTo>
                  <a:lnTo>
                    <a:pt x="17686" y="21218"/>
                  </a:lnTo>
                  <a:cubicBezTo>
                    <a:pt x="17806" y="21366"/>
                    <a:pt x="17984" y="21464"/>
                    <a:pt x="18188" y="21493"/>
                  </a:cubicBezTo>
                  <a:cubicBezTo>
                    <a:pt x="18392" y="21522"/>
                    <a:pt x="18597" y="21479"/>
                    <a:pt x="18762" y="21371"/>
                  </a:cubicBezTo>
                  <a:lnTo>
                    <a:pt x="20082" y="20505"/>
                  </a:lnTo>
                  <a:cubicBezTo>
                    <a:pt x="20425" y="20281"/>
                    <a:pt x="20502" y="19847"/>
                    <a:pt x="20252" y="19538"/>
                  </a:cubicBezTo>
                  <a:lnTo>
                    <a:pt x="14637" y="12602"/>
                  </a:lnTo>
                  <a:cubicBezTo>
                    <a:pt x="14613" y="12572"/>
                    <a:pt x="14586" y="12546"/>
                    <a:pt x="14559" y="12521"/>
                  </a:cubicBezTo>
                  <a:lnTo>
                    <a:pt x="14359" y="12340"/>
                  </a:lnTo>
                  <a:lnTo>
                    <a:pt x="14540" y="12143"/>
                  </a:lnTo>
                  <a:cubicBezTo>
                    <a:pt x="16964" y="9533"/>
                    <a:pt x="17103" y="5790"/>
                    <a:pt x="14878" y="3042"/>
                  </a:cubicBezTo>
                  <a:cubicBezTo>
                    <a:pt x="13209" y="980"/>
                    <a:pt x="10569" y="-78"/>
                    <a:pt x="7928" y="4"/>
                  </a:cubicBezTo>
                  <a:close/>
                  <a:moveTo>
                    <a:pt x="7952" y="1548"/>
                  </a:moveTo>
                  <a:cubicBezTo>
                    <a:pt x="8377" y="1533"/>
                    <a:pt x="8807" y="1556"/>
                    <a:pt x="9237" y="1617"/>
                  </a:cubicBezTo>
                  <a:cubicBezTo>
                    <a:pt x="10956" y="1861"/>
                    <a:pt x="12466" y="2690"/>
                    <a:pt x="13488" y="3952"/>
                  </a:cubicBezTo>
                  <a:cubicBezTo>
                    <a:pt x="15601" y="6562"/>
                    <a:pt x="14959" y="10231"/>
                    <a:pt x="12058" y="12131"/>
                  </a:cubicBezTo>
                  <a:cubicBezTo>
                    <a:pt x="10904" y="12887"/>
                    <a:pt x="9563" y="13250"/>
                    <a:pt x="8234" y="13250"/>
                  </a:cubicBezTo>
                  <a:cubicBezTo>
                    <a:pt x="6221" y="13250"/>
                    <a:pt x="4235" y="12415"/>
                    <a:pt x="2963" y="10843"/>
                  </a:cubicBezTo>
                  <a:cubicBezTo>
                    <a:pt x="850" y="8233"/>
                    <a:pt x="1491" y="4565"/>
                    <a:pt x="4393" y="2665"/>
                  </a:cubicBezTo>
                  <a:cubicBezTo>
                    <a:pt x="5446" y="1976"/>
                    <a:pt x="6677" y="1593"/>
                    <a:pt x="7952" y="1548"/>
                  </a:cubicBez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1" name="Bell">
              <a:extLst>
                <a:ext uri="{FF2B5EF4-FFF2-40B4-BE49-F238E27FC236}">
                  <a16:creationId xmlns:a16="http://schemas.microsoft.com/office/drawing/2014/main" id="{18A79261-8F71-4FBF-984B-0952E90C6D69}"/>
                </a:ext>
              </a:extLst>
            </p:cNvPr>
            <p:cNvSpPr/>
            <p:nvPr/>
          </p:nvSpPr>
          <p:spPr>
            <a:xfrm>
              <a:off x="10840700" y="377224"/>
              <a:ext cx="248646" cy="269773"/>
            </a:xfrm>
            <a:custGeom>
              <a:avLst/>
              <a:gdLst/>
              <a:ahLst/>
              <a:cxnLst>
                <a:cxn ang="0">
                  <a:pos x="wd2" y="hd2"/>
                </a:cxn>
                <a:cxn ang="5400000">
                  <a:pos x="wd2" y="hd2"/>
                </a:cxn>
                <a:cxn ang="10800000">
                  <a:pos x="wd2" y="hd2"/>
                </a:cxn>
                <a:cxn ang="16200000">
                  <a:pos x="wd2" y="hd2"/>
                </a:cxn>
              </a:cxnLst>
              <a:rect l="0" t="0" r="r" b="b"/>
              <a:pathLst>
                <a:path w="21600" h="21600" extrusionOk="0">
                  <a:moveTo>
                    <a:pt x="9703" y="0"/>
                  </a:moveTo>
                  <a:cubicBezTo>
                    <a:pt x="9575" y="0"/>
                    <a:pt x="9470" y="104"/>
                    <a:pt x="9470" y="231"/>
                  </a:cubicBezTo>
                  <a:lnTo>
                    <a:pt x="9470" y="1411"/>
                  </a:lnTo>
                  <a:cubicBezTo>
                    <a:pt x="7726" y="1796"/>
                    <a:pt x="4885" y="3013"/>
                    <a:pt x="4885" y="6864"/>
                  </a:cubicBezTo>
                  <a:cubicBezTo>
                    <a:pt x="4875" y="6874"/>
                    <a:pt x="4657" y="13994"/>
                    <a:pt x="1736" y="16276"/>
                  </a:cubicBezTo>
                  <a:cubicBezTo>
                    <a:pt x="1736" y="16276"/>
                    <a:pt x="683" y="17224"/>
                    <a:pt x="0" y="17750"/>
                  </a:cubicBezTo>
                  <a:lnTo>
                    <a:pt x="0" y="19776"/>
                  </a:lnTo>
                  <a:lnTo>
                    <a:pt x="8958" y="19776"/>
                  </a:lnTo>
                  <a:cubicBezTo>
                    <a:pt x="8958" y="20783"/>
                    <a:pt x="9783" y="21600"/>
                    <a:pt x="10800" y="21600"/>
                  </a:cubicBezTo>
                  <a:cubicBezTo>
                    <a:pt x="11817" y="21600"/>
                    <a:pt x="12642" y="20783"/>
                    <a:pt x="12642" y="19776"/>
                  </a:cubicBezTo>
                  <a:lnTo>
                    <a:pt x="21600" y="19776"/>
                  </a:lnTo>
                  <a:lnTo>
                    <a:pt x="21600" y="17750"/>
                  </a:lnTo>
                  <a:cubicBezTo>
                    <a:pt x="20918" y="17224"/>
                    <a:pt x="19864" y="16276"/>
                    <a:pt x="19864" y="16276"/>
                  </a:cubicBezTo>
                  <a:cubicBezTo>
                    <a:pt x="16943" y="13994"/>
                    <a:pt x="16725" y="6874"/>
                    <a:pt x="16715" y="6864"/>
                  </a:cubicBezTo>
                  <a:cubicBezTo>
                    <a:pt x="16715" y="3013"/>
                    <a:pt x="13874" y="1796"/>
                    <a:pt x="12130" y="1411"/>
                  </a:cubicBezTo>
                  <a:lnTo>
                    <a:pt x="12130" y="231"/>
                  </a:lnTo>
                  <a:cubicBezTo>
                    <a:pt x="12130" y="104"/>
                    <a:pt x="12025" y="0"/>
                    <a:pt x="11897" y="0"/>
                  </a:cubicBezTo>
                  <a:lnTo>
                    <a:pt x="9703" y="0"/>
                  </a:lnTo>
                  <a:close/>
                </a:path>
              </a:pathLst>
            </a:custGeom>
            <a:solidFill>
              <a:srgbClr val="FFFFFF"/>
            </a:solidFill>
            <a:ln w="12700">
              <a:miter lim="400000"/>
            </a:ln>
          </p:spPr>
          <p:txBody>
            <a:bodyPr lIns="71437" tIns="71437" rIns="71437" bIns="71437" anchor="ctr"/>
            <a:lstStyle/>
            <a:p>
              <a:pPr>
                <a:defRPr sz="3000" b="0">
                  <a:solidFill>
                    <a:srgbClr val="000000"/>
                  </a:solidFill>
                  <a:latin typeface="+mn-lt"/>
                  <a:ea typeface="+mn-ea"/>
                  <a:cs typeface="+mn-cs"/>
                  <a:sym typeface="Helvetica Neue Medium"/>
                </a:defRPr>
              </a:pPr>
              <a:endParaRPr dirty="0"/>
            </a:p>
          </p:txBody>
        </p:sp>
        <p:sp>
          <p:nvSpPr>
            <p:cNvPr id="32" name="Elipse 31"/>
            <p:cNvSpPr/>
            <p:nvPr/>
          </p:nvSpPr>
          <p:spPr>
            <a:xfrm>
              <a:off x="10972800" y="319088"/>
              <a:ext cx="200025" cy="200025"/>
            </a:xfrm>
            <a:prstGeom prst="ellipse">
              <a:avLst/>
            </a:prstGeom>
            <a:solidFill>
              <a:srgbClr val="CC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t>4</a:t>
              </a:r>
            </a:p>
          </p:txBody>
        </p:sp>
      </p:grpSp>
      <p:grpSp>
        <p:nvGrpSpPr>
          <p:cNvPr id="48" name="Grupo 47"/>
          <p:cNvGrpSpPr/>
          <p:nvPr/>
        </p:nvGrpSpPr>
        <p:grpSpPr>
          <a:xfrm>
            <a:off x="10227078" y="6161101"/>
            <a:ext cx="1393794" cy="292963"/>
            <a:chOff x="10227078" y="6161101"/>
            <a:chExt cx="1393794" cy="292963"/>
          </a:xfrm>
        </p:grpSpPr>
        <p:sp>
          <p:nvSpPr>
            <p:cNvPr id="43" name="Rectángulo redondeado 42"/>
            <p:cNvSpPr/>
            <p:nvPr/>
          </p:nvSpPr>
          <p:spPr>
            <a:xfrm>
              <a:off x="10227078" y="6161101"/>
              <a:ext cx="1393794" cy="2929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600" dirty="0">
                  <a:solidFill>
                    <a:schemeClr val="tx1"/>
                  </a:solidFill>
                </a:rPr>
                <a:t>    </a:t>
              </a:r>
              <a:endParaRPr lang="en-US" sz="1600" b="1" dirty="0">
                <a:solidFill>
                  <a:schemeClr val="tx1"/>
                </a:solidFill>
                <a:latin typeface="Helvetica" panose="020B0604020202020204" pitchFamily="34" charset="0"/>
                <a:cs typeface="Helvetica" panose="020B0604020202020204" pitchFamily="34" charset="0"/>
              </a:endParaRPr>
            </a:p>
          </p:txBody>
        </p:sp>
        <p:sp>
          <p:nvSpPr>
            <p:cNvPr id="46" name="Freeform 7"/>
            <p:cNvSpPr>
              <a:spLocks/>
            </p:cNvSpPr>
            <p:nvPr/>
          </p:nvSpPr>
          <p:spPr bwMode="auto">
            <a:xfrm>
              <a:off x="10382251" y="6214099"/>
              <a:ext cx="123485" cy="180985"/>
            </a:xfrm>
            <a:custGeom>
              <a:avLst/>
              <a:gdLst>
                <a:gd name="T0" fmla="*/ 0 w 131"/>
                <a:gd name="T1" fmla="*/ 0 h 192"/>
                <a:gd name="T2" fmla="*/ 131 w 131"/>
                <a:gd name="T3" fmla="*/ 96 h 192"/>
                <a:gd name="T4" fmla="*/ 0 w 131"/>
                <a:gd name="T5" fmla="*/ 192 h 192"/>
                <a:gd name="T6" fmla="*/ 0 w 131"/>
                <a:gd name="T7" fmla="*/ 0 h 192"/>
              </a:gdLst>
              <a:ahLst/>
              <a:cxnLst>
                <a:cxn ang="0">
                  <a:pos x="T0" y="T1"/>
                </a:cxn>
                <a:cxn ang="0">
                  <a:pos x="T2" y="T3"/>
                </a:cxn>
                <a:cxn ang="0">
                  <a:pos x="T4" y="T5"/>
                </a:cxn>
                <a:cxn ang="0">
                  <a:pos x="T6" y="T7"/>
                </a:cxn>
              </a:cxnLst>
              <a:rect l="0" t="0" r="r" b="b"/>
              <a:pathLst>
                <a:path w="131" h="192">
                  <a:moveTo>
                    <a:pt x="0" y="0"/>
                  </a:moveTo>
                  <a:lnTo>
                    <a:pt x="131" y="96"/>
                  </a:lnTo>
                  <a:lnTo>
                    <a:pt x="0" y="192"/>
                  </a:lnTo>
                  <a:lnTo>
                    <a:pt x="0" y="0"/>
                  </a:lnTo>
                  <a:close/>
                </a:path>
              </a:pathLst>
            </a:custGeom>
            <a:solidFill>
              <a:schemeClr val="tx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CuadroTexto 46"/>
            <p:cNvSpPr txBox="1"/>
            <p:nvPr/>
          </p:nvSpPr>
          <p:spPr>
            <a:xfrm>
              <a:off x="10454005" y="6168390"/>
              <a:ext cx="644525" cy="261610"/>
            </a:xfrm>
            <a:prstGeom prst="rect">
              <a:avLst/>
            </a:prstGeom>
            <a:noFill/>
          </p:spPr>
          <p:txBody>
            <a:bodyPr wrap="square" rtlCol="0">
              <a:spAutoFit/>
            </a:bodyPr>
            <a:lstStyle/>
            <a:p>
              <a:r>
                <a:rPr lang="en-US" sz="1050" b="1" dirty="0">
                  <a:latin typeface="Helvetica" panose="020B0604020202020204" pitchFamily="34" charset="0"/>
                  <a:cs typeface="Helvetica" panose="020B0604020202020204" pitchFamily="34" charset="0"/>
                </a:rPr>
                <a:t>Skip</a:t>
              </a:r>
            </a:p>
          </p:txBody>
        </p:sp>
      </p:grpSp>
      <p:sp>
        <p:nvSpPr>
          <p:cNvPr id="6" name="TextBox 5">
            <a:extLst>
              <a:ext uri="{FF2B5EF4-FFF2-40B4-BE49-F238E27FC236}">
                <a16:creationId xmlns:a16="http://schemas.microsoft.com/office/drawing/2014/main" id="{F7DDE37D-F522-6673-ADEE-A9E2AFF98105}"/>
              </a:ext>
            </a:extLst>
          </p:cNvPr>
          <p:cNvSpPr txBox="1"/>
          <p:nvPr/>
        </p:nvSpPr>
        <p:spPr>
          <a:xfrm>
            <a:off x="6546072" y="1782674"/>
            <a:ext cx="1074835" cy="1569660"/>
          </a:xfrm>
          <a:prstGeom prst="rect">
            <a:avLst/>
          </a:prstGeom>
          <a:noFill/>
        </p:spPr>
        <p:txBody>
          <a:bodyPr wrap="square">
            <a:spAutoFit/>
          </a:bodyPr>
          <a:lstStyle/>
          <a:p>
            <a:r>
              <a:rPr lang="en-US" sz="9600" dirty="0">
                <a:ln w="38100">
                  <a:solidFill>
                    <a:srgbClr val="E6E6E6"/>
                  </a:solidFill>
                </a:ln>
                <a:noFill/>
                <a:latin typeface="Impact" panose="020B0806030902050204" pitchFamily="34" charset="0"/>
              </a:rPr>
              <a:t>2.</a:t>
            </a:r>
            <a:endParaRPr lang="en-GB" dirty="0"/>
          </a:p>
        </p:txBody>
      </p:sp>
      <p:sp>
        <p:nvSpPr>
          <p:cNvPr id="9" name="TextBox 19">
            <a:extLst>
              <a:ext uri="{FF2B5EF4-FFF2-40B4-BE49-F238E27FC236}">
                <a16:creationId xmlns:a16="http://schemas.microsoft.com/office/drawing/2014/main" id="{423E13D8-4C05-DA78-9B62-8CD274D6C81E}"/>
              </a:ext>
            </a:extLst>
          </p:cNvPr>
          <p:cNvSpPr txBox="1"/>
          <p:nvPr/>
        </p:nvSpPr>
        <p:spPr>
          <a:xfrm>
            <a:off x="414337" y="595385"/>
            <a:ext cx="3570208" cy="1200329"/>
          </a:xfrm>
          <a:prstGeom prst="rect">
            <a:avLst/>
          </a:prstGeom>
          <a:noFill/>
        </p:spPr>
        <p:txBody>
          <a:bodyPr wrap="none" rtlCol="0">
            <a:spAutoFit/>
          </a:bodyPr>
          <a:lstStyle/>
          <a:p>
            <a:r>
              <a:rPr lang="en-IN" sz="3600" b="1" dirty="0">
                <a:solidFill>
                  <a:schemeClr val="bg1"/>
                </a:solidFill>
                <a:latin typeface="Helvetica" pitchFamily="34" charset="0"/>
                <a:cs typeface="Helvetica" pitchFamily="34" charset="0"/>
              </a:rPr>
              <a:t>System </a:t>
            </a:r>
            <a:r>
              <a:rPr lang="en-US" sz="3600" b="1" dirty="0">
                <a:solidFill>
                  <a:schemeClr val="bg1"/>
                </a:solidFill>
                <a:latin typeface="Helvetica" pitchFamily="34" charset="0"/>
                <a:cs typeface="Helvetica" pitchFamily="34" charset="0"/>
              </a:rPr>
              <a:t>design </a:t>
            </a:r>
            <a:endParaRPr lang="en-IN" sz="3600" b="1" dirty="0">
              <a:solidFill>
                <a:schemeClr val="bg1"/>
              </a:solidFill>
              <a:latin typeface="Helvetica" pitchFamily="34" charset="0"/>
              <a:cs typeface="Helvetica" pitchFamily="34" charset="0"/>
            </a:endParaRPr>
          </a:p>
          <a:p>
            <a:endParaRPr lang="en-IN" sz="3600" b="1" dirty="0">
              <a:solidFill>
                <a:schemeClr val="bg1"/>
              </a:solidFill>
              <a:latin typeface="Helvetica" pitchFamily="34" charset="0"/>
              <a:cs typeface="Helvetica" pitchFamily="34" charset="0"/>
            </a:endParaRPr>
          </a:p>
        </p:txBody>
      </p:sp>
      <p:grpSp>
        <p:nvGrpSpPr>
          <p:cNvPr id="10" name="Grupo 32">
            <a:extLst>
              <a:ext uri="{FF2B5EF4-FFF2-40B4-BE49-F238E27FC236}">
                <a16:creationId xmlns:a16="http://schemas.microsoft.com/office/drawing/2014/main" id="{402B43D4-8F10-3556-FF28-D91D590C5C80}"/>
              </a:ext>
            </a:extLst>
          </p:cNvPr>
          <p:cNvGrpSpPr/>
          <p:nvPr/>
        </p:nvGrpSpPr>
        <p:grpSpPr>
          <a:xfrm>
            <a:off x="490296" y="193575"/>
            <a:ext cx="300259" cy="406668"/>
            <a:chOff x="954101" y="1677362"/>
            <a:chExt cx="300259" cy="406668"/>
          </a:xfrm>
        </p:grpSpPr>
        <p:sp>
          <p:nvSpPr>
            <p:cNvPr id="11" name="Rectangle 1">
              <a:extLst>
                <a:ext uri="{FF2B5EF4-FFF2-40B4-BE49-F238E27FC236}">
                  <a16:creationId xmlns:a16="http://schemas.microsoft.com/office/drawing/2014/main" id="{EF440B3D-6E7E-429C-AFDF-36C3840BC516}"/>
                </a:ext>
              </a:extLst>
            </p:cNvPr>
            <p:cNvSpPr/>
            <p:nvPr/>
          </p:nvSpPr>
          <p:spPr>
            <a:xfrm>
              <a:off x="954101"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2">
              <a:extLst>
                <a:ext uri="{FF2B5EF4-FFF2-40B4-BE49-F238E27FC236}">
                  <a16:creationId xmlns:a16="http://schemas.microsoft.com/office/drawing/2014/main" id="{DB76A9D0-86CE-13E8-290F-A1D6AD3745A5}"/>
                </a:ext>
              </a:extLst>
            </p:cNvPr>
            <p:cNvSpPr/>
            <p:nvPr/>
          </p:nvSpPr>
          <p:spPr>
            <a:xfrm>
              <a:off x="1160763" y="1677362"/>
              <a:ext cx="93597" cy="406668"/>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Parallelogram 3">
              <a:extLst>
                <a:ext uri="{FF2B5EF4-FFF2-40B4-BE49-F238E27FC236}">
                  <a16:creationId xmlns:a16="http://schemas.microsoft.com/office/drawing/2014/main" id="{2A67BD87-60E8-4BE6-A814-64A963A545FD}"/>
                </a:ext>
              </a:extLst>
            </p:cNvPr>
            <p:cNvSpPr/>
            <p:nvPr/>
          </p:nvSpPr>
          <p:spPr>
            <a:xfrm flipH="1">
              <a:off x="954101" y="1677362"/>
              <a:ext cx="300259" cy="406668"/>
            </a:xfrm>
            <a:prstGeom prst="parallelogram">
              <a:avLst>
                <a:gd name="adj" fmla="val 65762"/>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4" name="CuadroTexto 37">
            <a:extLst>
              <a:ext uri="{FF2B5EF4-FFF2-40B4-BE49-F238E27FC236}">
                <a16:creationId xmlns:a16="http://schemas.microsoft.com/office/drawing/2014/main" id="{0393B747-E6E6-1FB1-CF51-134559AE8809}"/>
              </a:ext>
            </a:extLst>
          </p:cNvPr>
          <p:cNvSpPr txBox="1"/>
          <p:nvPr/>
        </p:nvSpPr>
        <p:spPr>
          <a:xfrm>
            <a:off x="414337" y="1156932"/>
            <a:ext cx="1455937" cy="369332"/>
          </a:xfrm>
          <a:prstGeom prst="rect">
            <a:avLst/>
          </a:prstGeom>
          <a:noFill/>
        </p:spPr>
        <p:txBody>
          <a:bodyPr wrap="square" rtlCol="0">
            <a:spAutoFit/>
          </a:bodyPr>
          <a:lstStyle/>
          <a:p>
            <a:r>
              <a:rPr lang="en-US" dirty="0">
                <a:solidFill>
                  <a:schemeClr val="accent6"/>
                </a:solidFill>
              </a:rPr>
              <a:t>97% for you</a:t>
            </a:r>
          </a:p>
        </p:txBody>
      </p:sp>
      <p:sp>
        <p:nvSpPr>
          <p:cNvPr id="15" name="Rectángulo 38">
            <a:extLst>
              <a:ext uri="{FF2B5EF4-FFF2-40B4-BE49-F238E27FC236}">
                <a16:creationId xmlns:a16="http://schemas.microsoft.com/office/drawing/2014/main" id="{8FB60D8A-8D57-E7F9-E1B3-4D1DF5C94A4E}"/>
              </a:ext>
            </a:extLst>
          </p:cNvPr>
          <p:cNvSpPr/>
          <p:nvPr/>
        </p:nvSpPr>
        <p:spPr>
          <a:xfrm>
            <a:off x="1637940" y="1156932"/>
            <a:ext cx="464669" cy="25745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16+</a:t>
            </a:r>
          </a:p>
        </p:txBody>
      </p:sp>
      <p:sp>
        <p:nvSpPr>
          <p:cNvPr id="16" name="CuadroTexto 39">
            <a:extLst>
              <a:ext uri="{FF2B5EF4-FFF2-40B4-BE49-F238E27FC236}">
                <a16:creationId xmlns:a16="http://schemas.microsoft.com/office/drawing/2014/main" id="{C5BE031F-FB2A-5A2B-54D8-07FC9FA17EB6}"/>
              </a:ext>
            </a:extLst>
          </p:cNvPr>
          <p:cNvSpPr txBox="1"/>
          <p:nvPr/>
        </p:nvSpPr>
        <p:spPr>
          <a:xfrm>
            <a:off x="2015226" y="1100992"/>
            <a:ext cx="1455937" cy="369332"/>
          </a:xfrm>
          <a:prstGeom prst="rect">
            <a:avLst/>
          </a:prstGeom>
          <a:noFill/>
        </p:spPr>
        <p:txBody>
          <a:bodyPr wrap="square" rtlCol="0">
            <a:spAutoFit/>
          </a:bodyPr>
          <a:lstStyle/>
          <a:p>
            <a:r>
              <a:rPr lang="en-US" dirty="0">
                <a:solidFill>
                  <a:schemeClr val="bg1"/>
                </a:solidFill>
              </a:rPr>
              <a:t>2022</a:t>
            </a:r>
          </a:p>
        </p:txBody>
      </p:sp>
      <p:sp>
        <p:nvSpPr>
          <p:cNvPr id="17" name="TextBox 3">
            <a:extLst>
              <a:ext uri="{FF2B5EF4-FFF2-40B4-BE49-F238E27FC236}">
                <a16:creationId xmlns:a16="http://schemas.microsoft.com/office/drawing/2014/main" id="{DFBDB2F8-BAE5-C1F9-4BA6-A723FCC0A7C4}"/>
              </a:ext>
            </a:extLst>
          </p:cNvPr>
          <p:cNvSpPr txBox="1"/>
          <p:nvPr/>
        </p:nvSpPr>
        <p:spPr>
          <a:xfrm>
            <a:off x="843072" y="305669"/>
            <a:ext cx="3453075" cy="403707"/>
          </a:xfrm>
          <a:prstGeom prst="rect">
            <a:avLst/>
          </a:prstGeom>
          <a:noFill/>
        </p:spPr>
        <p:txBody>
          <a:bodyPr wrap="square" lIns="0" tIns="0" rIns="0" bIns="0" rtlCol="0" anchor="ctr" anchorCtr="0">
            <a:noAutofit/>
          </a:bodyPr>
          <a:lstStyle/>
          <a:p>
            <a:r>
              <a:rPr lang="en-US" b="1" dirty="0">
                <a:solidFill>
                  <a:schemeClr val="bg1"/>
                </a:solidFill>
                <a:latin typeface="Helvetica" pitchFamily="34" charset="0"/>
                <a:cs typeface="Helvetica" pitchFamily="34" charset="0"/>
              </a:rPr>
              <a:t>Schema</a:t>
            </a:r>
            <a:endParaRPr lang="en-US" dirty="0">
              <a:solidFill>
                <a:schemeClr val="bg1"/>
              </a:solidFill>
              <a:latin typeface="Helvetica" pitchFamily="34" charset="0"/>
              <a:cs typeface="Helvetica" pitchFamily="34" charset="0"/>
            </a:endParaRPr>
          </a:p>
        </p:txBody>
      </p:sp>
      <p:pic>
        <p:nvPicPr>
          <p:cNvPr id="24" name="صورة 4" descr="صورة تحتوي على نص, لقطة شاشة, التصميم&#10;&#10;تم إنشاء الوصف تلقائياً">
            <a:extLst>
              <a:ext uri="{FF2B5EF4-FFF2-40B4-BE49-F238E27FC236}">
                <a16:creationId xmlns:a16="http://schemas.microsoft.com/office/drawing/2014/main" id="{D9EE449B-1183-9D0B-931B-6797C571F526}"/>
              </a:ext>
            </a:extLst>
          </p:cNvPr>
          <p:cNvPicPr>
            <a:picLocks noChangeAspect="1"/>
          </p:cNvPicPr>
          <p:nvPr/>
        </p:nvPicPr>
        <p:blipFill rotWithShape="1">
          <a:blip r:embed="rId3">
            <a:extLst>
              <a:ext uri="{28A0092B-C50C-407E-A947-70E740481C1C}">
                <a14:useLocalDpi xmlns:a14="http://schemas.microsoft.com/office/drawing/2010/main" val="0"/>
              </a:ext>
            </a:extLst>
          </a:blip>
          <a:srcRect l="1704" t="40537" r="79441" b="55905"/>
          <a:stretch/>
        </p:blipFill>
        <p:spPr>
          <a:xfrm>
            <a:off x="4744299" y="3702550"/>
            <a:ext cx="2759133" cy="690743"/>
          </a:xfrm>
          <a:prstGeom prst="rect">
            <a:avLst/>
          </a:prstGeom>
        </p:spPr>
      </p:pic>
      <p:grpSp>
        <p:nvGrpSpPr>
          <p:cNvPr id="3" name="Group 2">
            <a:extLst>
              <a:ext uri="{FF2B5EF4-FFF2-40B4-BE49-F238E27FC236}">
                <a16:creationId xmlns:a16="http://schemas.microsoft.com/office/drawing/2014/main" id="{C18F20F8-A4E3-E49C-FC3F-CAC5FEB35CCF}"/>
              </a:ext>
            </a:extLst>
          </p:cNvPr>
          <p:cNvGrpSpPr/>
          <p:nvPr/>
        </p:nvGrpSpPr>
        <p:grpSpPr>
          <a:xfrm>
            <a:off x="168626" y="3334047"/>
            <a:ext cx="7631838" cy="1014363"/>
            <a:chOff x="275655" y="2765095"/>
            <a:chExt cx="7631838" cy="1014363"/>
          </a:xfrm>
        </p:grpSpPr>
        <p:grpSp>
          <p:nvGrpSpPr>
            <p:cNvPr id="37" name="Group 36">
              <a:extLst>
                <a:ext uri="{FF2B5EF4-FFF2-40B4-BE49-F238E27FC236}">
                  <a16:creationId xmlns:a16="http://schemas.microsoft.com/office/drawing/2014/main" id="{676300F3-1E5F-3CD2-1652-EEC85BAD27D2}"/>
                </a:ext>
              </a:extLst>
            </p:cNvPr>
            <p:cNvGrpSpPr/>
            <p:nvPr/>
          </p:nvGrpSpPr>
          <p:grpSpPr>
            <a:xfrm>
              <a:off x="275655" y="2765095"/>
              <a:ext cx="7631838" cy="1014363"/>
              <a:chOff x="414337" y="3219453"/>
              <a:chExt cx="7631838" cy="1014363"/>
            </a:xfrm>
          </p:grpSpPr>
          <p:pic>
            <p:nvPicPr>
              <p:cNvPr id="7" name="صورة 4" descr="صورة تحتوي على نص, لقطة شاشة, التصميم&#10;&#10;تم إنشاء الوصف تلقائياً">
                <a:extLst>
                  <a:ext uri="{FF2B5EF4-FFF2-40B4-BE49-F238E27FC236}">
                    <a16:creationId xmlns:a16="http://schemas.microsoft.com/office/drawing/2014/main" id="{B68A784F-A214-1B64-163E-A2C2D19BED81}"/>
                  </a:ext>
                </a:extLst>
              </p:cNvPr>
              <p:cNvPicPr>
                <a:picLocks noChangeAspect="1"/>
              </p:cNvPicPr>
              <p:nvPr/>
            </p:nvPicPr>
            <p:blipFill rotWithShape="1">
              <a:blip r:embed="rId3">
                <a:extLst>
                  <a:ext uri="{28A0092B-C50C-407E-A947-70E740481C1C}">
                    <a14:useLocalDpi xmlns:a14="http://schemas.microsoft.com/office/drawing/2010/main" val="0"/>
                  </a:ext>
                </a:extLst>
              </a:blip>
              <a:srcRect l="1152" t="39138" r="46695" b="59434"/>
              <a:stretch/>
            </p:blipFill>
            <p:spPr>
              <a:xfrm>
                <a:off x="414337" y="3219453"/>
                <a:ext cx="7631838" cy="277051"/>
              </a:xfrm>
              <a:prstGeom prst="rect">
                <a:avLst/>
              </a:prstGeom>
            </p:spPr>
          </p:pic>
          <p:pic>
            <p:nvPicPr>
              <p:cNvPr id="22" name="صورة 4" descr="صورة تحتوي على نص, لقطة شاشة, التصميم&#10;&#10;تم إنشاء الوصف تلقائياً">
                <a:extLst>
                  <a:ext uri="{FF2B5EF4-FFF2-40B4-BE49-F238E27FC236}">
                    <a16:creationId xmlns:a16="http://schemas.microsoft.com/office/drawing/2014/main" id="{534C4DA0-9EA9-DB1B-FFFE-BFF1D44CAC00}"/>
                  </a:ext>
                </a:extLst>
              </p:cNvPr>
              <p:cNvPicPr>
                <a:picLocks noChangeAspect="1"/>
              </p:cNvPicPr>
              <p:nvPr/>
            </p:nvPicPr>
            <p:blipFill rotWithShape="1">
              <a:blip r:embed="rId3">
                <a:extLst>
                  <a:ext uri="{28A0092B-C50C-407E-A947-70E740481C1C}">
                    <a14:useLocalDpi xmlns:a14="http://schemas.microsoft.com/office/drawing/2010/main" val="0"/>
                  </a:ext>
                </a:extLst>
              </a:blip>
              <a:srcRect l="20406" t="39394" r="46142" b="56114"/>
              <a:stretch/>
            </p:blipFill>
            <p:spPr>
              <a:xfrm>
                <a:off x="696958" y="3361902"/>
                <a:ext cx="4895335" cy="871914"/>
              </a:xfrm>
              <a:prstGeom prst="rect">
                <a:avLst/>
              </a:prstGeom>
            </p:spPr>
          </p:pic>
        </p:grpSp>
        <p:cxnSp>
          <p:nvCxnSpPr>
            <p:cNvPr id="19" name="Straight Connector 18">
              <a:extLst>
                <a:ext uri="{FF2B5EF4-FFF2-40B4-BE49-F238E27FC236}">
                  <a16:creationId xmlns:a16="http://schemas.microsoft.com/office/drawing/2014/main" id="{75C63808-52FE-A5D8-0E40-A9DFA7B1829C}"/>
                </a:ext>
              </a:extLst>
            </p:cNvPr>
            <p:cNvCxnSpPr>
              <a:cxnSpLocks/>
            </p:cNvCxnSpPr>
            <p:nvPr/>
          </p:nvCxnSpPr>
          <p:spPr>
            <a:xfrm>
              <a:off x="628068" y="3429000"/>
              <a:ext cx="1700951" cy="0"/>
            </a:xfrm>
            <a:prstGeom prst="line">
              <a:avLst/>
            </a:prstGeom>
            <a:ln w="19050" cap="flat" cmpd="sng" algn="ctr">
              <a:solidFill>
                <a:schemeClr val="bg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cxnSp>
        <p:nvCxnSpPr>
          <p:cNvPr id="18" name="Straight Connector 17">
            <a:extLst>
              <a:ext uri="{FF2B5EF4-FFF2-40B4-BE49-F238E27FC236}">
                <a16:creationId xmlns:a16="http://schemas.microsoft.com/office/drawing/2014/main" id="{1286500D-464B-F8AE-7FDA-F6179C0F3261}"/>
              </a:ext>
            </a:extLst>
          </p:cNvPr>
          <p:cNvCxnSpPr>
            <a:cxnSpLocks/>
          </p:cNvCxnSpPr>
          <p:nvPr/>
        </p:nvCxnSpPr>
        <p:spPr>
          <a:xfrm>
            <a:off x="537094" y="3997952"/>
            <a:ext cx="1661700" cy="0"/>
          </a:xfrm>
          <a:prstGeom prst="line">
            <a:avLst/>
          </a:prstGeom>
          <a:ln w="19050"/>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44758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50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gradFill>
          <a:gsLst>
            <a:gs pos="0">
              <a:schemeClr val="tx1">
                <a:lumMod val="95000"/>
                <a:lumOff val="5000"/>
              </a:schemeClr>
            </a:gs>
            <a:gs pos="83000">
              <a:schemeClr val="bg1">
                <a:alpha val="0"/>
              </a:schemeClr>
            </a:gs>
          </a:gsLst>
          <a:lin ang="0" scaled="1"/>
        </a:gradFill>
        <a:ln>
          <a:noFill/>
        </a:ln>
      </a:spPr>
      <a:bodyPr rtlCol="0" anchor="ctr"/>
      <a:lstStyle>
        <a:defPPr algn="ctr">
          <a:defRPr dirty="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2945</TotalTime>
  <Words>584</Words>
  <Application>Microsoft Office PowerPoint</Application>
  <PresentationFormat>Widescreen</PresentationFormat>
  <Paragraphs>167</Paragraphs>
  <Slides>19</Slides>
  <Notes>0</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Bebas Neue</vt:lpstr>
      <vt:lpstr>Calibri</vt:lpstr>
      <vt:lpstr>Helvetica</vt:lpstr>
      <vt:lpstr>Impact</vt:lpstr>
      <vt:lpstr>Inter Light</vt:lpstr>
      <vt:lpstr>Open Sans</vt:lpstr>
      <vt:lpstr>Poppins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Denice Celis</dc:creator>
  <cp:lastModifiedBy>Lina Al-fawzan</cp:lastModifiedBy>
  <cp:revision>140</cp:revision>
  <dcterms:created xsi:type="dcterms:W3CDTF">2021-04-28T10:44:19Z</dcterms:created>
  <dcterms:modified xsi:type="dcterms:W3CDTF">2023-05-19T22:23:34Z</dcterms:modified>
</cp:coreProperties>
</file>

<file path=docProps/thumbnail.jpeg>
</file>